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79" r:id="rId7"/>
    <p:sldId id="264" r:id="rId8"/>
    <p:sldId id="265" r:id="rId9"/>
    <p:sldId id="284" r:id="rId10"/>
    <p:sldId id="283" r:id="rId11"/>
    <p:sldId id="285" r:id="rId12"/>
    <p:sldId id="266" r:id="rId13"/>
    <p:sldId id="281" r:id="rId14"/>
    <p:sldId id="269" r:id="rId15"/>
    <p:sldId id="270" r:id="rId16"/>
    <p:sldId id="271" r:id="rId17"/>
    <p:sldId id="280" r:id="rId18"/>
    <p:sldId id="272" r:id="rId19"/>
    <p:sldId id="274" r:id="rId20"/>
    <p:sldId id="275" r:id="rId21"/>
    <p:sldId id="278" r:id="rId22"/>
    <p:sldId id="261" r:id="rId23"/>
    <p:sldId id="263" r:id="rId24"/>
    <p:sldId id="273" r:id="rId25"/>
    <p:sldId id="277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804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C8D18F-605F-4A61-9E48-01EA26725A93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DAFFBA-0832-4569-8264-9981935AA0B0}">
      <dgm:prSet/>
      <dgm:spPr/>
      <dgm:t>
        <a:bodyPr/>
        <a:lstStyle/>
        <a:p>
          <a:r>
            <a:rPr lang="en-US" dirty="0"/>
            <a:t>31 Columns and 229,198 Rows</a:t>
          </a:r>
        </a:p>
      </dgm:t>
    </dgm:pt>
    <dgm:pt modelId="{30100E04-FBF9-4AE0-88B9-19C4FD8A68CA}" type="parTrans" cxnId="{76BA8450-F262-485B-8AE4-25DE641AB5EF}">
      <dgm:prSet/>
      <dgm:spPr/>
      <dgm:t>
        <a:bodyPr/>
        <a:lstStyle/>
        <a:p>
          <a:endParaRPr lang="en-US"/>
        </a:p>
      </dgm:t>
    </dgm:pt>
    <dgm:pt modelId="{348A51CC-A1EB-4B6D-8AA9-1C8B733E6173}" type="sibTrans" cxnId="{76BA8450-F262-485B-8AE4-25DE641AB5EF}">
      <dgm:prSet/>
      <dgm:spPr/>
      <dgm:t>
        <a:bodyPr/>
        <a:lstStyle/>
        <a:p>
          <a:endParaRPr lang="en-US"/>
        </a:p>
      </dgm:t>
    </dgm:pt>
    <dgm:pt modelId="{83B78D70-610A-4419-9C4A-3CEDD6F7DBC6}">
      <dgm:prSet/>
      <dgm:spPr/>
      <dgm:t>
        <a:bodyPr/>
        <a:lstStyle/>
        <a:p>
          <a:r>
            <a:rPr lang="en-US"/>
            <a:t>Data selected to use in analysis:</a:t>
          </a:r>
        </a:p>
      </dgm:t>
    </dgm:pt>
    <dgm:pt modelId="{0ABE371C-A4B2-4CFC-925C-29671774D97C}" type="parTrans" cxnId="{D63A7490-ED07-437A-B36A-D6B07D7D3E36}">
      <dgm:prSet/>
      <dgm:spPr/>
      <dgm:t>
        <a:bodyPr/>
        <a:lstStyle/>
        <a:p>
          <a:endParaRPr lang="en-US"/>
        </a:p>
      </dgm:t>
    </dgm:pt>
    <dgm:pt modelId="{45C28A13-85A1-4A85-B2A8-F992D82FEDA0}" type="sibTrans" cxnId="{D63A7490-ED07-437A-B36A-D6B07D7D3E36}">
      <dgm:prSet/>
      <dgm:spPr/>
      <dgm:t>
        <a:bodyPr/>
        <a:lstStyle/>
        <a:p>
          <a:endParaRPr lang="en-US"/>
        </a:p>
      </dgm:t>
    </dgm:pt>
    <dgm:pt modelId="{CCF59C4E-8E21-4D8F-ACAA-0EBA683A52BE}">
      <dgm:prSet/>
      <dgm:spPr/>
      <dgm:t>
        <a:bodyPr/>
        <a:lstStyle/>
        <a:p>
          <a:r>
            <a:rPr lang="en-US"/>
            <a:t>Latitude</a:t>
          </a:r>
        </a:p>
      </dgm:t>
    </dgm:pt>
    <dgm:pt modelId="{1605C2B8-BEDD-4E5F-8F21-E882FE17F696}" type="parTrans" cxnId="{39D747CD-628A-47DF-84F6-F0D483CA8181}">
      <dgm:prSet/>
      <dgm:spPr/>
      <dgm:t>
        <a:bodyPr/>
        <a:lstStyle/>
        <a:p>
          <a:endParaRPr lang="en-US"/>
        </a:p>
      </dgm:t>
    </dgm:pt>
    <dgm:pt modelId="{C341B709-F446-44FE-B47A-6CA45B7943F9}" type="sibTrans" cxnId="{39D747CD-628A-47DF-84F6-F0D483CA8181}">
      <dgm:prSet/>
      <dgm:spPr/>
      <dgm:t>
        <a:bodyPr/>
        <a:lstStyle/>
        <a:p>
          <a:endParaRPr lang="en-US"/>
        </a:p>
      </dgm:t>
    </dgm:pt>
    <dgm:pt modelId="{22E76291-6F00-4F36-B629-C596DE670DB5}">
      <dgm:prSet/>
      <dgm:spPr/>
      <dgm:t>
        <a:bodyPr/>
        <a:lstStyle/>
        <a:p>
          <a:r>
            <a:rPr lang="en-US"/>
            <a:t>Longitude</a:t>
          </a:r>
        </a:p>
      </dgm:t>
    </dgm:pt>
    <dgm:pt modelId="{E8B6417C-89A7-4918-8DE5-EFFA6FE7E091}" type="parTrans" cxnId="{3B9FACBD-6509-46BB-BACF-E6C36DE71A47}">
      <dgm:prSet/>
      <dgm:spPr/>
      <dgm:t>
        <a:bodyPr/>
        <a:lstStyle/>
        <a:p>
          <a:endParaRPr lang="en-US"/>
        </a:p>
      </dgm:t>
    </dgm:pt>
    <dgm:pt modelId="{C47ADA7C-12D6-4D98-99A4-3B747E351320}" type="sibTrans" cxnId="{3B9FACBD-6509-46BB-BACF-E6C36DE71A47}">
      <dgm:prSet/>
      <dgm:spPr/>
      <dgm:t>
        <a:bodyPr/>
        <a:lstStyle/>
        <a:p>
          <a:endParaRPr lang="en-US"/>
        </a:p>
      </dgm:t>
    </dgm:pt>
    <dgm:pt modelId="{C57F4265-6F79-4DFA-85C8-FF51441460BE}">
      <dgm:prSet/>
      <dgm:spPr/>
      <dgm:t>
        <a:bodyPr/>
        <a:lstStyle/>
        <a:p>
          <a:r>
            <a:rPr lang="en-US" dirty="0"/>
            <a:t>Count</a:t>
          </a:r>
        </a:p>
      </dgm:t>
    </dgm:pt>
    <dgm:pt modelId="{CFCBB24E-36B9-4385-8C95-060107494174}" type="parTrans" cxnId="{3A7EE19F-40E5-4A16-AD58-69699E9D7735}">
      <dgm:prSet/>
      <dgm:spPr/>
      <dgm:t>
        <a:bodyPr/>
        <a:lstStyle/>
        <a:p>
          <a:endParaRPr lang="en-US"/>
        </a:p>
      </dgm:t>
    </dgm:pt>
    <dgm:pt modelId="{A758BDEB-1EFD-4180-B4F6-17BC41DE5D35}" type="sibTrans" cxnId="{3A7EE19F-40E5-4A16-AD58-69699E9D7735}">
      <dgm:prSet/>
      <dgm:spPr/>
      <dgm:t>
        <a:bodyPr/>
        <a:lstStyle/>
        <a:p>
          <a:endParaRPr lang="en-US"/>
        </a:p>
      </dgm:t>
    </dgm:pt>
    <dgm:pt modelId="{3734D9C8-EB72-4FE8-AFA1-1D6533D5D325}">
      <dgm:prSet/>
      <dgm:spPr/>
      <dgm:t>
        <a:bodyPr/>
        <a:lstStyle/>
        <a:p>
          <a:r>
            <a:rPr lang="en-US" dirty="0"/>
            <a:t>Date </a:t>
          </a:r>
        </a:p>
      </dgm:t>
    </dgm:pt>
    <dgm:pt modelId="{4A743D94-2D29-43A4-B464-013033BE677E}" type="parTrans" cxnId="{CAEFFFCC-B8F7-4867-AC96-31F29F0BDBF5}">
      <dgm:prSet/>
      <dgm:spPr/>
      <dgm:t>
        <a:bodyPr/>
        <a:lstStyle/>
        <a:p>
          <a:endParaRPr lang="en-US"/>
        </a:p>
      </dgm:t>
    </dgm:pt>
    <dgm:pt modelId="{62D8F777-528B-43CE-980F-3C3EB53317B8}" type="sibTrans" cxnId="{CAEFFFCC-B8F7-4867-AC96-31F29F0BDBF5}">
      <dgm:prSet/>
      <dgm:spPr/>
      <dgm:t>
        <a:bodyPr/>
        <a:lstStyle/>
        <a:p>
          <a:endParaRPr lang="en-US"/>
        </a:p>
      </dgm:t>
    </dgm:pt>
    <dgm:pt modelId="{A3B3ABA3-FBCF-4944-A492-A38C95EFE564}">
      <dgm:prSet/>
      <dgm:spPr/>
      <dgm:t>
        <a:bodyPr/>
        <a:lstStyle/>
        <a:p>
          <a:r>
            <a:rPr lang="en-US"/>
            <a:t>Year</a:t>
          </a:r>
        </a:p>
      </dgm:t>
    </dgm:pt>
    <dgm:pt modelId="{7E991E69-308D-489E-A5FF-C54446420BD1}" type="parTrans" cxnId="{BF79D2CE-DF83-44C9-AE78-F98FAF718CC9}">
      <dgm:prSet/>
      <dgm:spPr/>
      <dgm:t>
        <a:bodyPr/>
        <a:lstStyle/>
        <a:p>
          <a:endParaRPr lang="en-US"/>
        </a:p>
      </dgm:t>
    </dgm:pt>
    <dgm:pt modelId="{7511143C-D317-4C1D-BA75-ADEFE66DDA85}" type="sibTrans" cxnId="{BF79D2CE-DF83-44C9-AE78-F98FAF718CC9}">
      <dgm:prSet/>
      <dgm:spPr/>
      <dgm:t>
        <a:bodyPr/>
        <a:lstStyle/>
        <a:p>
          <a:endParaRPr lang="en-US"/>
        </a:p>
      </dgm:t>
    </dgm:pt>
    <dgm:pt modelId="{11AB2903-8E58-4DB5-9038-252A73A9853B}">
      <dgm:prSet/>
      <dgm:spPr/>
      <dgm:t>
        <a:bodyPr/>
        <a:lstStyle/>
        <a:p>
          <a:pPr>
            <a:buFontTx/>
            <a:buNone/>
          </a:pPr>
          <a:r>
            <a:rPr lang="en-US" i="1" dirty="0"/>
            <a:t>Dummies</a:t>
          </a:r>
        </a:p>
      </dgm:t>
    </dgm:pt>
    <dgm:pt modelId="{1AFCC650-A726-4AFD-B802-35B199005669}" type="parTrans" cxnId="{EB696947-3DC1-4CF1-9EC2-21FFAA85E8FC}">
      <dgm:prSet/>
      <dgm:spPr/>
      <dgm:t>
        <a:bodyPr/>
        <a:lstStyle/>
        <a:p>
          <a:endParaRPr lang="en-US"/>
        </a:p>
      </dgm:t>
    </dgm:pt>
    <dgm:pt modelId="{ACEAD3FE-BDC9-459A-B492-08DB59085878}" type="sibTrans" cxnId="{EB696947-3DC1-4CF1-9EC2-21FFAA85E8FC}">
      <dgm:prSet/>
      <dgm:spPr/>
      <dgm:t>
        <a:bodyPr/>
        <a:lstStyle/>
        <a:p>
          <a:endParaRPr lang="en-US"/>
        </a:p>
      </dgm:t>
    </dgm:pt>
    <dgm:pt modelId="{3D7ED827-644D-4E07-B672-B03801EA7CEA}">
      <dgm:prSet/>
      <dgm:spPr/>
      <dgm:t>
        <a:bodyPr/>
        <a:lstStyle/>
        <a:p>
          <a:r>
            <a:rPr lang="en-US"/>
            <a:t>Region</a:t>
          </a:r>
        </a:p>
      </dgm:t>
    </dgm:pt>
    <dgm:pt modelId="{90F2A056-D3EB-42E6-9886-A79D28973754}" type="parTrans" cxnId="{24DA915B-1FB5-476A-99BA-01B6486E5E7E}">
      <dgm:prSet/>
      <dgm:spPr/>
      <dgm:t>
        <a:bodyPr/>
        <a:lstStyle/>
        <a:p>
          <a:endParaRPr lang="en-US"/>
        </a:p>
      </dgm:t>
    </dgm:pt>
    <dgm:pt modelId="{04814BB9-F814-4DF5-BDD9-E1024CC6037B}" type="sibTrans" cxnId="{24DA915B-1FB5-476A-99BA-01B6486E5E7E}">
      <dgm:prSet/>
      <dgm:spPr/>
      <dgm:t>
        <a:bodyPr/>
        <a:lstStyle/>
        <a:p>
          <a:endParaRPr lang="en-US"/>
        </a:p>
      </dgm:t>
    </dgm:pt>
    <dgm:pt modelId="{E57DF946-4CB9-40C0-98AC-C6061BC56CC4}">
      <dgm:prSet/>
      <dgm:spPr/>
      <dgm:t>
        <a:bodyPr/>
        <a:lstStyle/>
        <a:p>
          <a:r>
            <a:rPr lang="en-US"/>
            <a:t>Island</a:t>
          </a:r>
        </a:p>
      </dgm:t>
    </dgm:pt>
    <dgm:pt modelId="{83C4CF55-2F0F-47C2-9064-51195FDE99E4}" type="parTrans" cxnId="{ED004904-2F64-4738-ACD7-78D08B791C91}">
      <dgm:prSet/>
      <dgm:spPr/>
      <dgm:t>
        <a:bodyPr/>
        <a:lstStyle/>
        <a:p>
          <a:endParaRPr lang="en-US"/>
        </a:p>
      </dgm:t>
    </dgm:pt>
    <dgm:pt modelId="{0DE0864D-145E-4F76-A522-DF9B98DD887F}" type="sibTrans" cxnId="{ED004904-2F64-4738-ACD7-78D08B791C91}">
      <dgm:prSet/>
      <dgm:spPr/>
      <dgm:t>
        <a:bodyPr/>
        <a:lstStyle/>
        <a:p>
          <a:endParaRPr lang="en-US"/>
        </a:p>
      </dgm:t>
    </dgm:pt>
    <dgm:pt modelId="{AC3EC5CA-4BCD-4B2A-8A69-9261FC3FE595}">
      <dgm:prSet/>
      <dgm:spPr/>
      <dgm:t>
        <a:bodyPr/>
        <a:lstStyle/>
        <a:p>
          <a:r>
            <a:rPr lang="en-US" dirty="0"/>
            <a:t>Reef zone</a:t>
          </a:r>
        </a:p>
      </dgm:t>
    </dgm:pt>
    <dgm:pt modelId="{F7AC4B29-6B05-4373-8EA1-B7796C85CFE5}" type="parTrans" cxnId="{AA28B760-8363-493C-A1DA-EFE661C8C8E4}">
      <dgm:prSet/>
      <dgm:spPr/>
      <dgm:t>
        <a:bodyPr/>
        <a:lstStyle/>
        <a:p>
          <a:endParaRPr lang="en-US"/>
        </a:p>
      </dgm:t>
    </dgm:pt>
    <dgm:pt modelId="{A4593D04-F69F-4922-B88B-E6E48BCAA28A}" type="sibTrans" cxnId="{AA28B760-8363-493C-A1DA-EFE661C8C8E4}">
      <dgm:prSet/>
      <dgm:spPr/>
      <dgm:t>
        <a:bodyPr/>
        <a:lstStyle/>
        <a:p>
          <a:endParaRPr lang="en-US"/>
        </a:p>
      </dgm:t>
    </dgm:pt>
    <dgm:pt modelId="{D1B5F66F-487B-43EC-8E4F-FF144C6C9A93}">
      <dgm:prSet/>
      <dgm:spPr/>
      <dgm:t>
        <a:bodyPr/>
        <a:lstStyle/>
        <a:p>
          <a:pPr>
            <a:buFontTx/>
            <a:buNone/>
          </a:pPr>
          <a:r>
            <a:rPr lang="en-US" i="1" dirty="0"/>
            <a:t>Exclude everything but corals</a:t>
          </a:r>
        </a:p>
      </dgm:t>
    </dgm:pt>
    <dgm:pt modelId="{1DF35FF8-423C-4B98-8C75-E267FAF26E9E}" type="parTrans" cxnId="{91938766-F52E-4EF6-B463-D39714370DEF}">
      <dgm:prSet/>
      <dgm:spPr/>
      <dgm:t>
        <a:bodyPr/>
        <a:lstStyle/>
        <a:p>
          <a:endParaRPr lang="en-US"/>
        </a:p>
      </dgm:t>
    </dgm:pt>
    <dgm:pt modelId="{35305FC3-E7AE-4089-9951-E351DF2B6BED}" type="sibTrans" cxnId="{91938766-F52E-4EF6-B463-D39714370DEF}">
      <dgm:prSet/>
      <dgm:spPr/>
      <dgm:t>
        <a:bodyPr/>
        <a:lstStyle/>
        <a:p>
          <a:endParaRPr lang="en-US"/>
        </a:p>
      </dgm:t>
    </dgm:pt>
    <dgm:pt modelId="{FB18CE80-A81B-479B-AD48-33AC9D038F21}">
      <dgm:prSet/>
      <dgm:spPr/>
      <dgm:t>
        <a:bodyPr/>
        <a:lstStyle/>
        <a:p>
          <a:r>
            <a:rPr lang="en-US"/>
            <a:t>Benthic category</a:t>
          </a:r>
        </a:p>
      </dgm:t>
    </dgm:pt>
    <dgm:pt modelId="{F49C33B6-3EB0-4B82-8A9D-D9CBB5D5891C}" type="parTrans" cxnId="{6DE7DBBD-EB8C-4C98-8168-464E2FF6EAB0}">
      <dgm:prSet/>
      <dgm:spPr/>
      <dgm:t>
        <a:bodyPr/>
        <a:lstStyle/>
        <a:p>
          <a:endParaRPr lang="en-US"/>
        </a:p>
      </dgm:t>
    </dgm:pt>
    <dgm:pt modelId="{65E56149-AA32-468D-8CAC-AFF1BA8053D6}" type="sibTrans" cxnId="{6DE7DBBD-EB8C-4C98-8168-464E2FF6EAB0}">
      <dgm:prSet/>
      <dgm:spPr/>
      <dgm:t>
        <a:bodyPr/>
        <a:lstStyle/>
        <a:p>
          <a:endParaRPr lang="en-US"/>
        </a:p>
      </dgm:t>
    </dgm:pt>
    <dgm:pt modelId="{E700D7F1-9A36-4297-9CAD-B39DF4EFB308}">
      <dgm:prSet/>
      <dgm:spPr/>
      <dgm:t>
        <a:bodyPr/>
        <a:lstStyle/>
        <a:p>
          <a:pPr>
            <a:buFontTx/>
            <a:buNone/>
          </a:pPr>
          <a:r>
            <a:rPr lang="en-US" i="1" dirty="0"/>
            <a:t>Datetime formatting</a:t>
          </a:r>
          <a:endParaRPr lang="en-US" dirty="0"/>
        </a:p>
      </dgm:t>
    </dgm:pt>
    <dgm:pt modelId="{FAAA57AF-E23D-4BCB-A289-3E58AB7F97F2}" type="parTrans" cxnId="{7B81C920-ACAB-4EDB-90B5-EAD74654153F}">
      <dgm:prSet/>
      <dgm:spPr/>
    </dgm:pt>
    <dgm:pt modelId="{A7482EC2-AB85-4395-8114-119413E18496}" type="sibTrans" cxnId="{7B81C920-ACAB-4EDB-90B5-EAD74654153F}">
      <dgm:prSet/>
      <dgm:spPr/>
    </dgm:pt>
    <dgm:pt modelId="{01305058-4F7E-4BA7-9C55-25E7802E1D15}" type="pres">
      <dgm:prSet presAssocID="{0BC8D18F-605F-4A61-9E48-01EA26725A93}" presName="linear" presStyleCnt="0">
        <dgm:presLayoutVars>
          <dgm:dir/>
          <dgm:animLvl val="lvl"/>
          <dgm:resizeHandles val="exact"/>
        </dgm:presLayoutVars>
      </dgm:prSet>
      <dgm:spPr/>
    </dgm:pt>
    <dgm:pt modelId="{79568BDE-AEEF-4183-965F-23B3981CBF6F}" type="pres">
      <dgm:prSet presAssocID="{35DAFFBA-0832-4569-8264-9981935AA0B0}" presName="parentLin" presStyleCnt="0"/>
      <dgm:spPr/>
    </dgm:pt>
    <dgm:pt modelId="{B708139A-60BB-49DC-87B1-02E7E8E66E83}" type="pres">
      <dgm:prSet presAssocID="{35DAFFBA-0832-4569-8264-9981935AA0B0}" presName="parentLeftMargin" presStyleLbl="node1" presStyleIdx="0" presStyleCnt="2"/>
      <dgm:spPr/>
    </dgm:pt>
    <dgm:pt modelId="{67C1C3CB-3D65-4C46-B203-BFD3FB95A2A2}" type="pres">
      <dgm:prSet presAssocID="{35DAFFBA-0832-4569-8264-9981935AA0B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2ABF871-D2A7-4B9F-8CE4-F5DD92FD14EE}" type="pres">
      <dgm:prSet presAssocID="{35DAFFBA-0832-4569-8264-9981935AA0B0}" presName="negativeSpace" presStyleCnt="0"/>
      <dgm:spPr/>
    </dgm:pt>
    <dgm:pt modelId="{7836218C-EC3F-49ED-97FD-66A437A26712}" type="pres">
      <dgm:prSet presAssocID="{35DAFFBA-0832-4569-8264-9981935AA0B0}" presName="childText" presStyleLbl="conFgAcc1" presStyleIdx="0" presStyleCnt="2">
        <dgm:presLayoutVars>
          <dgm:bulletEnabled val="1"/>
        </dgm:presLayoutVars>
      </dgm:prSet>
      <dgm:spPr/>
    </dgm:pt>
    <dgm:pt modelId="{9589BD58-3DDA-4E2A-B5BA-5AE7DE0995C9}" type="pres">
      <dgm:prSet presAssocID="{348A51CC-A1EB-4B6D-8AA9-1C8B733E6173}" presName="spaceBetweenRectangles" presStyleCnt="0"/>
      <dgm:spPr/>
    </dgm:pt>
    <dgm:pt modelId="{600E9B18-DDAF-4E8F-8BB8-3B92D3D30B53}" type="pres">
      <dgm:prSet presAssocID="{83B78D70-610A-4419-9C4A-3CEDD6F7DBC6}" presName="parentLin" presStyleCnt="0"/>
      <dgm:spPr/>
    </dgm:pt>
    <dgm:pt modelId="{210BC08A-7835-4A64-AABA-58F89302DDE7}" type="pres">
      <dgm:prSet presAssocID="{83B78D70-610A-4419-9C4A-3CEDD6F7DBC6}" presName="parentLeftMargin" presStyleLbl="node1" presStyleIdx="0" presStyleCnt="2"/>
      <dgm:spPr/>
    </dgm:pt>
    <dgm:pt modelId="{7831EC8B-6786-4F22-BE3A-779A5F3D2335}" type="pres">
      <dgm:prSet presAssocID="{83B78D70-610A-4419-9C4A-3CEDD6F7DBC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0A3ED49-702D-4D42-8F43-B049E64FD63F}" type="pres">
      <dgm:prSet presAssocID="{83B78D70-610A-4419-9C4A-3CEDD6F7DBC6}" presName="negativeSpace" presStyleCnt="0"/>
      <dgm:spPr/>
    </dgm:pt>
    <dgm:pt modelId="{D1E6D962-6BDD-418E-AA30-C9FFDD90DC05}" type="pres">
      <dgm:prSet presAssocID="{83B78D70-610A-4419-9C4A-3CEDD6F7DBC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D004904-2F64-4738-ACD7-78D08B791C91}" srcId="{83B78D70-610A-4419-9C4A-3CEDD6F7DBC6}" destId="{E57DF946-4CB9-40C0-98AC-C6061BC56CC4}" srcOrd="8" destOrd="0" parTransId="{83C4CF55-2F0F-47C2-9064-51195FDE99E4}" sibTransId="{0DE0864D-145E-4F76-A522-DF9B98DD887F}"/>
    <dgm:cxn modelId="{DDF5AE05-9F63-480D-9FD2-66FD351E85BC}" type="presOf" srcId="{35DAFFBA-0832-4569-8264-9981935AA0B0}" destId="{67C1C3CB-3D65-4C46-B203-BFD3FB95A2A2}" srcOrd="1" destOrd="0" presId="urn:microsoft.com/office/officeart/2005/8/layout/list1"/>
    <dgm:cxn modelId="{39D5B209-DE6B-42AF-A20B-A4B5C4686F7C}" type="presOf" srcId="{FB18CE80-A81B-479B-AD48-33AC9D038F21}" destId="{D1E6D962-6BDD-418E-AA30-C9FFDD90DC05}" srcOrd="0" destOrd="11" presId="urn:microsoft.com/office/officeart/2005/8/layout/list1"/>
    <dgm:cxn modelId="{9D41D11D-BAFD-4D0F-8B7F-6C9E6335118F}" type="presOf" srcId="{35DAFFBA-0832-4569-8264-9981935AA0B0}" destId="{B708139A-60BB-49DC-87B1-02E7E8E66E83}" srcOrd="0" destOrd="0" presId="urn:microsoft.com/office/officeart/2005/8/layout/list1"/>
    <dgm:cxn modelId="{7B81C920-ACAB-4EDB-90B5-EAD74654153F}" srcId="{83B78D70-610A-4419-9C4A-3CEDD6F7DBC6}" destId="{E700D7F1-9A36-4297-9CAD-B39DF4EFB308}" srcOrd="3" destOrd="0" parTransId="{FAAA57AF-E23D-4BCB-A289-3E58AB7F97F2}" sibTransId="{A7482EC2-AB85-4395-8114-119413E18496}"/>
    <dgm:cxn modelId="{1E8FB423-4884-4903-A36F-296331F04A1F}" type="presOf" srcId="{3D7ED827-644D-4E07-B672-B03801EA7CEA}" destId="{D1E6D962-6BDD-418E-AA30-C9FFDD90DC05}" srcOrd="0" destOrd="7" presId="urn:microsoft.com/office/officeart/2005/8/layout/list1"/>
    <dgm:cxn modelId="{24DA915B-1FB5-476A-99BA-01B6486E5E7E}" srcId="{83B78D70-610A-4419-9C4A-3CEDD6F7DBC6}" destId="{3D7ED827-644D-4E07-B672-B03801EA7CEA}" srcOrd="7" destOrd="0" parTransId="{90F2A056-D3EB-42E6-9886-A79D28973754}" sibTransId="{04814BB9-F814-4DF5-BDD9-E1024CC6037B}"/>
    <dgm:cxn modelId="{AA28B760-8363-493C-A1DA-EFE661C8C8E4}" srcId="{83B78D70-610A-4419-9C4A-3CEDD6F7DBC6}" destId="{AC3EC5CA-4BCD-4B2A-8A69-9261FC3FE595}" srcOrd="9" destOrd="0" parTransId="{F7AC4B29-6B05-4373-8EA1-B7796C85CFE5}" sibTransId="{A4593D04-F69F-4922-B88B-E6E48BCAA28A}"/>
    <dgm:cxn modelId="{91938766-F52E-4EF6-B463-D39714370DEF}" srcId="{83B78D70-610A-4419-9C4A-3CEDD6F7DBC6}" destId="{D1B5F66F-487B-43EC-8E4F-FF144C6C9A93}" srcOrd="10" destOrd="0" parTransId="{1DF35FF8-423C-4B98-8C75-E267FAF26E9E}" sibTransId="{35305FC3-E7AE-4089-9951-E351DF2B6BED}"/>
    <dgm:cxn modelId="{EB696947-3DC1-4CF1-9EC2-21FFAA85E8FC}" srcId="{83B78D70-610A-4419-9C4A-3CEDD6F7DBC6}" destId="{11AB2903-8E58-4DB5-9038-252A73A9853B}" srcOrd="6" destOrd="0" parTransId="{1AFCC650-A726-4AFD-B802-35B199005669}" sibTransId="{ACEAD3FE-BDC9-459A-B492-08DB59085878}"/>
    <dgm:cxn modelId="{8F40A067-5AA5-4BCB-B58C-E9C5BEE9910A}" type="presOf" srcId="{CCF59C4E-8E21-4D8F-ACAA-0EBA683A52BE}" destId="{D1E6D962-6BDD-418E-AA30-C9FFDD90DC05}" srcOrd="0" destOrd="0" presId="urn:microsoft.com/office/officeart/2005/8/layout/list1"/>
    <dgm:cxn modelId="{A803AD67-703D-4C3A-B9FA-203FE1A984AF}" type="presOf" srcId="{83B78D70-610A-4419-9C4A-3CEDD6F7DBC6}" destId="{210BC08A-7835-4A64-AABA-58F89302DDE7}" srcOrd="0" destOrd="0" presId="urn:microsoft.com/office/officeart/2005/8/layout/list1"/>
    <dgm:cxn modelId="{A1B3414B-BAC5-4CC6-AD22-4B594C3049FC}" type="presOf" srcId="{AC3EC5CA-4BCD-4B2A-8A69-9261FC3FE595}" destId="{D1E6D962-6BDD-418E-AA30-C9FFDD90DC05}" srcOrd="0" destOrd="9" presId="urn:microsoft.com/office/officeart/2005/8/layout/list1"/>
    <dgm:cxn modelId="{01A9D56E-AB06-4BD8-AE60-9884314BAA0B}" type="presOf" srcId="{11AB2903-8E58-4DB5-9038-252A73A9853B}" destId="{D1E6D962-6BDD-418E-AA30-C9FFDD90DC05}" srcOrd="0" destOrd="6" presId="urn:microsoft.com/office/officeart/2005/8/layout/list1"/>
    <dgm:cxn modelId="{76BA8450-F262-485B-8AE4-25DE641AB5EF}" srcId="{0BC8D18F-605F-4A61-9E48-01EA26725A93}" destId="{35DAFFBA-0832-4569-8264-9981935AA0B0}" srcOrd="0" destOrd="0" parTransId="{30100E04-FBF9-4AE0-88B9-19C4FD8A68CA}" sibTransId="{348A51CC-A1EB-4B6D-8AA9-1C8B733E6173}"/>
    <dgm:cxn modelId="{3940DA7C-E115-4607-A03E-E42E71C093EC}" type="presOf" srcId="{0BC8D18F-605F-4A61-9E48-01EA26725A93}" destId="{01305058-4F7E-4BA7-9C55-25E7802E1D15}" srcOrd="0" destOrd="0" presId="urn:microsoft.com/office/officeart/2005/8/layout/list1"/>
    <dgm:cxn modelId="{43AA9D83-F51C-42E5-8072-3595B38C8627}" type="presOf" srcId="{D1B5F66F-487B-43EC-8E4F-FF144C6C9A93}" destId="{D1E6D962-6BDD-418E-AA30-C9FFDD90DC05}" srcOrd="0" destOrd="10" presId="urn:microsoft.com/office/officeart/2005/8/layout/list1"/>
    <dgm:cxn modelId="{C598828B-B714-4CE4-B486-153E0FB54C91}" type="presOf" srcId="{83B78D70-610A-4419-9C4A-3CEDD6F7DBC6}" destId="{7831EC8B-6786-4F22-BE3A-779A5F3D2335}" srcOrd="1" destOrd="0" presId="urn:microsoft.com/office/officeart/2005/8/layout/list1"/>
    <dgm:cxn modelId="{D63A7490-ED07-437A-B36A-D6B07D7D3E36}" srcId="{0BC8D18F-605F-4A61-9E48-01EA26725A93}" destId="{83B78D70-610A-4419-9C4A-3CEDD6F7DBC6}" srcOrd="1" destOrd="0" parTransId="{0ABE371C-A4B2-4CFC-925C-29671774D97C}" sibTransId="{45C28A13-85A1-4A85-B2A8-F992D82FEDA0}"/>
    <dgm:cxn modelId="{BCF26897-DB6F-4441-8E5E-3C6E13C6F597}" type="presOf" srcId="{E57DF946-4CB9-40C0-98AC-C6061BC56CC4}" destId="{D1E6D962-6BDD-418E-AA30-C9FFDD90DC05}" srcOrd="0" destOrd="8" presId="urn:microsoft.com/office/officeart/2005/8/layout/list1"/>
    <dgm:cxn modelId="{3A7EE19F-40E5-4A16-AD58-69699E9D7735}" srcId="{83B78D70-610A-4419-9C4A-3CEDD6F7DBC6}" destId="{C57F4265-6F79-4DFA-85C8-FF51441460BE}" srcOrd="2" destOrd="0" parTransId="{CFCBB24E-36B9-4385-8C95-060107494174}" sibTransId="{A758BDEB-1EFD-4180-B4F6-17BC41DE5D35}"/>
    <dgm:cxn modelId="{80316AB5-1381-4A2B-A59C-ECB931513CB4}" type="presOf" srcId="{E700D7F1-9A36-4297-9CAD-B39DF4EFB308}" destId="{D1E6D962-6BDD-418E-AA30-C9FFDD90DC05}" srcOrd="0" destOrd="3" presId="urn:microsoft.com/office/officeart/2005/8/layout/list1"/>
    <dgm:cxn modelId="{3B9FACBD-6509-46BB-BACF-E6C36DE71A47}" srcId="{83B78D70-610A-4419-9C4A-3CEDD6F7DBC6}" destId="{22E76291-6F00-4F36-B629-C596DE670DB5}" srcOrd="1" destOrd="0" parTransId="{E8B6417C-89A7-4918-8DE5-EFFA6FE7E091}" sibTransId="{C47ADA7C-12D6-4D98-99A4-3B747E351320}"/>
    <dgm:cxn modelId="{6DE7DBBD-EB8C-4C98-8168-464E2FF6EAB0}" srcId="{83B78D70-610A-4419-9C4A-3CEDD6F7DBC6}" destId="{FB18CE80-A81B-479B-AD48-33AC9D038F21}" srcOrd="11" destOrd="0" parTransId="{F49C33B6-3EB0-4B82-8A9D-D9CBB5D5891C}" sibTransId="{65E56149-AA32-468D-8CAC-AFF1BA8053D6}"/>
    <dgm:cxn modelId="{CAEFFFCC-B8F7-4867-AC96-31F29F0BDBF5}" srcId="{83B78D70-610A-4419-9C4A-3CEDD6F7DBC6}" destId="{3734D9C8-EB72-4FE8-AFA1-1D6533D5D325}" srcOrd="4" destOrd="0" parTransId="{4A743D94-2D29-43A4-B464-013033BE677E}" sibTransId="{62D8F777-528B-43CE-980F-3C3EB53317B8}"/>
    <dgm:cxn modelId="{39D747CD-628A-47DF-84F6-F0D483CA8181}" srcId="{83B78D70-610A-4419-9C4A-3CEDD6F7DBC6}" destId="{CCF59C4E-8E21-4D8F-ACAA-0EBA683A52BE}" srcOrd="0" destOrd="0" parTransId="{1605C2B8-BEDD-4E5F-8F21-E882FE17F696}" sibTransId="{C341B709-F446-44FE-B47A-6CA45B7943F9}"/>
    <dgm:cxn modelId="{BF79D2CE-DF83-44C9-AE78-F98FAF718CC9}" srcId="{83B78D70-610A-4419-9C4A-3CEDD6F7DBC6}" destId="{A3B3ABA3-FBCF-4944-A492-A38C95EFE564}" srcOrd="5" destOrd="0" parTransId="{7E991E69-308D-489E-A5FF-C54446420BD1}" sibTransId="{7511143C-D317-4C1D-BA75-ADEFE66DDA85}"/>
    <dgm:cxn modelId="{1BB92ED6-5626-48F1-8390-43155204C03B}" type="presOf" srcId="{22E76291-6F00-4F36-B629-C596DE670DB5}" destId="{D1E6D962-6BDD-418E-AA30-C9FFDD90DC05}" srcOrd="0" destOrd="1" presId="urn:microsoft.com/office/officeart/2005/8/layout/list1"/>
    <dgm:cxn modelId="{0E6255D7-6859-4DE8-A3EC-F08ADECFBFE9}" type="presOf" srcId="{C57F4265-6F79-4DFA-85C8-FF51441460BE}" destId="{D1E6D962-6BDD-418E-AA30-C9FFDD90DC05}" srcOrd="0" destOrd="2" presId="urn:microsoft.com/office/officeart/2005/8/layout/list1"/>
    <dgm:cxn modelId="{0B63B8D8-0FBF-4391-88BB-9883ACDFA0DA}" type="presOf" srcId="{3734D9C8-EB72-4FE8-AFA1-1D6533D5D325}" destId="{D1E6D962-6BDD-418E-AA30-C9FFDD90DC05}" srcOrd="0" destOrd="4" presId="urn:microsoft.com/office/officeart/2005/8/layout/list1"/>
    <dgm:cxn modelId="{632DF4F6-6000-40DB-8425-1C7C4E29E723}" type="presOf" srcId="{A3B3ABA3-FBCF-4944-A492-A38C95EFE564}" destId="{D1E6D962-6BDD-418E-AA30-C9FFDD90DC05}" srcOrd="0" destOrd="5" presId="urn:microsoft.com/office/officeart/2005/8/layout/list1"/>
    <dgm:cxn modelId="{B11EAB97-0D8F-42D0-A514-C9DE47019AC5}" type="presParOf" srcId="{01305058-4F7E-4BA7-9C55-25E7802E1D15}" destId="{79568BDE-AEEF-4183-965F-23B3981CBF6F}" srcOrd="0" destOrd="0" presId="urn:microsoft.com/office/officeart/2005/8/layout/list1"/>
    <dgm:cxn modelId="{B255F878-8A99-4696-9E30-B58869D4D5E8}" type="presParOf" srcId="{79568BDE-AEEF-4183-965F-23B3981CBF6F}" destId="{B708139A-60BB-49DC-87B1-02E7E8E66E83}" srcOrd="0" destOrd="0" presId="urn:microsoft.com/office/officeart/2005/8/layout/list1"/>
    <dgm:cxn modelId="{C6E1F973-8699-4DBF-A2DD-777A6C9AF378}" type="presParOf" srcId="{79568BDE-AEEF-4183-965F-23B3981CBF6F}" destId="{67C1C3CB-3D65-4C46-B203-BFD3FB95A2A2}" srcOrd="1" destOrd="0" presId="urn:microsoft.com/office/officeart/2005/8/layout/list1"/>
    <dgm:cxn modelId="{302F2687-0D1C-4F18-8266-CDA9B0AC03E0}" type="presParOf" srcId="{01305058-4F7E-4BA7-9C55-25E7802E1D15}" destId="{42ABF871-D2A7-4B9F-8CE4-F5DD92FD14EE}" srcOrd="1" destOrd="0" presId="urn:microsoft.com/office/officeart/2005/8/layout/list1"/>
    <dgm:cxn modelId="{89660977-93C4-49EF-8C63-D7FBD6898892}" type="presParOf" srcId="{01305058-4F7E-4BA7-9C55-25E7802E1D15}" destId="{7836218C-EC3F-49ED-97FD-66A437A26712}" srcOrd="2" destOrd="0" presId="urn:microsoft.com/office/officeart/2005/8/layout/list1"/>
    <dgm:cxn modelId="{5CBA5C58-8D77-4571-905B-A67F2EE9C4E9}" type="presParOf" srcId="{01305058-4F7E-4BA7-9C55-25E7802E1D15}" destId="{9589BD58-3DDA-4E2A-B5BA-5AE7DE0995C9}" srcOrd="3" destOrd="0" presId="urn:microsoft.com/office/officeart/2005/8/layout/list1"/>
    <dgm:cxn modelId="{C9510276-04D6-4970-A7B0-A72F1F64404B}" type="presParOf" srcId="{01305058-4F7E-4BA7-9C55-25E7802E1D15}" destId="{600E9B18-DDAF-4E8F-8BB8-3B92D3D30B53}" srcOrd="4" destOrd="0" presId="urn:microsoft.com/office/officeart/2005/8/layout/list1"/>
    <dgm:cxn modelId="{5F872878-B519-4B74-892E-A1C2D8DC763C}" type="presParOf" srcId="{600E9B18-DDAF-4E8F-8BB8-3B92D3D30B53}" destId="{210BC08A-7835-4A64-AABA-58F89302DDE7}" srcOrd="0" destOrd="0" presId="urn:microsoft.com/office/officeart/2005/8/layout/list1"/>
    <dgm:cxn modelId="{E2ACFE7A-25E7-4BC6-854F-F68667A4D9D7}" type="presParOf" srcId="{600E9B18-DDAF-4E8F-8BB8-3B92D3D30B53}" destId="{7831EC8B-6786-4F22-BE3A-779A5F3D2335}" srcOrd="1" destOrd="0" presId="urn:microsoft.com/office/officeart/2005/8/layout/list1"/>
    <dgm:cxn modelId="{17C281E2-B648-40B1-9042-C42E5FBAED61}" type="presParOf" srcId="{01305058-4F7E-4BA7-9C55-25E7802E1D15}" destId="{A0A3ED49-702D-4D42-8F43-B049E64FD63F}" srcOrd="5" destOrd="0" presId="urn:microsoft.com/office/officeart/2005/8/layout/list1"/>
    <dgm:cxn modelId="{B7531C17-2ECB-431F-A7EC-179D3E802D58}" type="presParOf" srcId="{01305058-4F7E-4BA7-9C55-25E7802E1D15}" destId="{D1E6D962-6BDD-418E-AA30-C9FFDD90DC0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E64031-6648-4669-A133-FD35CDCEA862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5C8DF40-93CB-4BD9-AF93-8F49172977CE}">
      <dgm:prSet/>
      <dgm:spPr/>
      <dgm:t>
        <a:bodyPr/>
        <a:lstStyle/>
        <a:p>
          <a:r>
            <a:rPr lang="en-US" dirty="0"/>
            <a:t>BVA                                2.523126e-01</a:t>
          </a:r>
        </a:p>
      </dgm:t>
    </dgm:pt>
    <dgm:pt modelId="{EC8EAC4A-33C4-4570-8D9A-D25BCF21A389}" type="parTrans" cxnId="{9842BAA7-C615-41EB-8297-8B4C23D8F331}">
      <dgm:prSet/>
      <dgm:spPr/>
      <dgm:t>
        <a:bodyPr/>
        <a:lstStyle/>
        <a:p>
          <a:endParaRPr lang="en-US"/>
        </a:p>
      </dgm:t>
    </dgm:pt>
    <dgm:pt modelId="{988967C1-36FC-4446-A719-E7D0A5EA6DD2}" type="sibTrans" cxnId="{9842BAA7-C615-41EB-8297-8B4C23D8F331}">
      <dgm:prSet/>
      <dgm:spPr/>
      <dgm:t>
        <a:bodyPr/>
        <a:lstStyle/>
        <a:p>
          <a:endParaRPr lang="en-US"/>
        </a:p>
      </dgm:t>
    </dgm:pt>
    <dgm:pt modelId="{45A16853-BB76-4724-929C-27FF807CDF36}">
      <dgm:prSet/>
      <dgm:spPr/>
      <dgm:t>
        <a:bodyPr/>
        <a:lstStyle/>
        <a:p>
          <a:r>
            <a:rPr lang="en-US" dirty="0"/>
            <a:t>LATITUDE                      2.512179e-01</a:t>
          </a:r>
        </a:p>
      </dgm:t>
    </dgm:pt>
    <dgm:pt modelId="{6318527A-1B3A-4EF5-A7CA-D9D5FEDBFFD0}" type="parTrans" cxnId="{3C3500B4-7401-4F6F-BC1B-83861DA2435D}">
      <dgm:prSet/>
      <dgm:spPr/>
      <dgm:t>
        <a:bodyPr/>
        <a:lstStyle/>
        <a:p>
          <a:endParaRPr lang="en-US"/>
        </a:p>
      </dgm:t>
    </dgm:pt>
    <dgm:pt modelId="{B054249A-01F4-4CAA-A243-E96737EF6DD4}" type="sibTrans" cxnId="{3C3500B4-7401-4F6F-BC1B-83861DA2435D}">
      <dgm:prSet/>
      <dgm:spPr/>
      <dgm:t>
        <a:bodyPr/>
        <a:lstStyle/>
        <a:p>
          <a:endParaRPr lang="en-US"/>
        </a:p>
      </dgm:t>
    </dgm:pt>
    <dgm:pt modelId="{1368AA2D-3ABE-441F-B7E8-5DDEEB7FF3CC}">
      <dgm:prSet/>
      <dgm:spPr/>
      <dgm:t>
        <a:bodyPr/>
        <a:lstStyle/>
        <a:p>
          <a:r>
            <a:rPr lang="en-US"/>
            <a:t>LONGITUDE                  2.217195e-01</a:t>
          </a:r>
        </a:p>
      </dgm:t>
    </dgm:pt>
    <dgm:pt modelId="{6910A176-446B-4F5E-80C0-3ADA45248ED4}" type="parTrans" cxnId="{BB3F1623-581B-403F-A945-EC3D52E432C9}">
      <dgm:prSet/>
      <dgm:spPr/>
      <dgm:t>
        <a:bodyPr/>
        <a:lstStyle/>
        <a:p>
          <a:endParaRPr lang="en-US"/>
        </a:p>
      </dgm:t>
    </dgm:pt>
    <dgm:pt modelId="{C5DEBD4D-3EDE-4C3E-9281-4BD7772B641C}" type="sibTrans" cxnId="{BB3F1623-581B-403F-A945-EC3D52E432C9}">
      <dgm:prSet/>
      <dgm:spPr/>
      <dgm:t>
        <a:bodyPr/>
        <a:lstStyle/>
        <a:p>
          <a:endParaRPr lang="en-US"/>
        </a:p>
      </dgm:t>
    </dgm:pt>
    <dgm:pt modelId="{A8ABCF80-19AA-4EAA-8A4C-64788FF79661}">
      <dgm:prSet/>
      <dgm:spPr/>
      <dgm:t>
        <a:bodyPr/>
        <a:lstStyle/>
        <a:p>
          <a:r>
            <a:rPr lang="en-US" dirty="0"/>
            <a:t>OBS_YEAR                     1.806276e-01</a:t>
          </a:r>
        </a:p>
      </dgm:t>
    </dgm:pt>
    <dgm:pt modelId="{678E8631-2E72-46A1-94CC-4E45474208E8}" type="parTrans" cxnId="{B4F1852A-40D9-4EBD-A82A-410E6FB0DB3D}">
      <dgm:prSet/>
      <dgm:spPr/>
      <dgm:t>
        <a:bodyPr/>
        <a:lstStyle/>
        <a:p>
          <a:endParaRPr lang="en-US"/>
        </a:p>
      </dgm:t>
    </dgm:pt>
    <dgm:pt modelId="{E3C4E5E4-5F53-4D43-AB0D-318E1C8492C9}" type="sibTrans" cxnId="{B4F1852A-40D9-4EBD-A82A-410E6FB0DB3D}">
      <dgm:prSet/>
      <dgm:spPr/>
      <dgm:t>
        <a:bodyPr/>
        <a:lstStyle/>
        <a:p>
          <a:endParaRPr lang="en-US"/>
        </a:p>
      </dgm:t>
    </dgm:pt>
    <dgm:pt modelId="{C7C91AF0-E680-4402-977E-D624E153814B}">
      <dgm:prSet/>
      <dgm:spPr/>
      <dgm:t>
        <a:bodyPr/>
        <a:lstStyle/>
        <a:p>
          <a:r>
            <a:rPr lang="en-US" dirty="0"/>
            <a:t>CLR                                 2.218054e-02</a:t>
          </a:r>
        </a:p>
      </dgm:t>
    </dgm:pt>
    <dgm:pt modelId="{E5C26DAC-9B73-4271-BD03-857DBA6EFB69}" type="parTrans" cxnId="{00269706-ADC8-4DF2-898F-2454AD99CC61}">
      <dgm:prSet/>
      <dgm:spPr/>
      <dgm:t>
        <a:bodyPr/>
        <a:lstStyle/>
        <a:p>
          <a:endParaRPr lang="en-US"/>
        </a:p>
      </dgm:t>
    </dgm:pt>
    <dgm:pt modelId="{C199FBF2-FB4D-4098-B557-7179A3890453}" type="sibTrans" cxnId="{00269706-ADC8-4DF2-898F-2454AD99CC61}">
      <dgm:prSet/>
      <dgm:spPr/>
      <dgm:t>
        <a:bodyPr/>
        <a:lstStyle/>
        <a:p>
          <a:endParaRPr lang="en-US"/>
        </a:p>
      </dgm:t>
    </dgm:pt>
    <dgm:pt modelId="{A3D49927-4B5D-4164-94D0-294BBCB64554}">
      <dgm:prSet/>
      <dgm:spPr/>
      <dgm:t>
        <a:bodyPr/>
        <a:lstStyle/>
        <a:p>
          <a:r>
            <a:rPr lang="en-US"/>
            <a:t>Laysan                           1.462313e-02</a:t>
          </a:r>
        </a:p>
      </dgm:t>
    </dgm:pt>
    <dgm:pt modelId="{2CE315D6-8657-4972-B1E0-9B430A7ABCF0}" type="parTrans" cxnId="{FE830664-1BC4-4EC8-B250-CA547A004337}">
      <dgm:prSet/>
      <dgm:spPr/>
      <dgm:t>
        <a:bodyPr/>
        <a:lstStyle/>
        <a:p>
          <a:endParaRPr lang="en-US"/>
        </a:p>
      </dgm:t>
    </dgm:pt>
    <dgm:pt modelId="{856BA505-CE41-4870-B957-540DF0DD5196}" type="sibTrans" cxnId="{FE830664-1BC4-4EC8-B250-CA547A004337}">
      <dgm:prSet/>
      <dgm:spPr/>
      <dgm:t>
        <a:bodyPr/>
        <a:lstStyle/>
        <a:p>
          <a:endParaRPr lang="en-US"/>
        </a:p>
      </dgm:t>
    </dgm:pt>
    <dgm:pt modelId="{AB062925-61B2-4765-925C-83E21F0AED5D}">
      <dgm:prSet/>
      <dgm:spPr/>
      <dgm:t>
        <a:bodyPr/>
        <a:lstStyle/>
        <a:p>
          <a:r>
            <a:rPr lang="en-US"/>
            <a:t>Rose                               8.689676e-03</a:t>
          </a:r>
        </a:p>
      </dgm:t>
    </dgm:pt>
    <dgm:pt modelId="{487D05EE-65CE-4FF2-A9D1-FBDC8EC76F36}" type="parTrans" cxnId="{2112F4E5-66FE-47BA-8220-62BDF1303753}">
      <dgm:prSet/>
      <dgm:spPr/>
      <dgm:t>
        <a:bodyPr/>
        <a:lstStyle/>
        <a:p>
          <a:endParaRPr lang="en-US"/>
        </a:p>
      </dgm:t>
    </dgm:pt>
    <dgm:pt modelId="{B4E91296-2D2E-4FED-B407-0C575C3BAB8A}" type="sibTrans" cxnId="{2112F4E5-66FE-47BA-8220-62BDF1303753}">
      <dgm:prSet/>
      <dgm:spPr/>
      <dgm:t>
        <a:bodyPr/>
        <a:lstStyle/>
        <a:p>
          <a:endParaRPr lang="en-US"/>
        </a:p>
      </dgm:t>
    </dgm:pt>
    <dgm:pt modelId="{06166FFD-96CE-4EDE-8E5A-742552F3BF93}">
      <dgm:prSet/>
      <dgm:spPr/>
      <dgm:t>
        <a:bodyPr/>
        <a:lstStyle/>
        <a:p>
          <a:r>
            <a:rPr lang="en-US"/>
            <a:t>Molokai                        7.596416e-03</a:t>
          </a:r>
        </a:p>
      </dgm:t>
    </dgm:pt>
    <dgm:pt modelId="{FD1D9326-B7B5-4062-965C-515D88C94531}" type="parTrans" cxnId="{4C5A8B5C-55B7-44F3-822C-5AF91CDF9042}">
      <dgm:prSet/>
      <dgm:spPr/>
      <dgm:t>
        <a:bodyPr/>
        <a:lstStyle/>
        <a:p>
          <a:endParaRPr lang="en-US"/>
        </a:p>
      </dgm:t>
    </dgm:pt>
    <dgm:pt modelId="{29F48C86-4C5F-4579-B698-2124CC2AF871}" type="sibTrans" cxnId="{4C5A8B5C-55B7-44F3-822C-5AF91CDF9042}">
      <dgm:prSet/>
      <dgm:spPr/>
      <dgm:t>
        <a:bodyPr/>
        <a:lstStyle/>
        <a:p>
          <a:endParaRPr lang="en-US"/>
        </a:p>
      </dgm:t>
    </dgm:pt>
    <dgm:pt modelId="{9C5F1105-E22D-44F1-BE07-AC535ADCF258}">
      <dgm:prSet/>
      <dgm:spPr/>
      <dgm:t>
        <a:bodyPr/>
        <a:lstStyle/>
        <a:p>
          <a:r>
            <a:rPr lang="en-US"/>
            <a:t>Protected Slope           4.404341e-03</a:t>
          </a:r>
        </a:p>
      </dgm:t>
    </dgm:pt>
    <dgm:pt modelId="{CA335F86-2F27-4B0E-B595-1295C087AB14}" type="parTrans" cxnId="{3F3263E3-48D2-4BEF-9D95-3DEC1C66C95B}">
      <dgm:prSet/>
      <dgm:spPr/>
      <dgm:t>
        <a:bodyPr/>
        <a:lstStyle/>
        <a:p>
          <a:endParaRPr lang="en-US"/>
        </a:p>
      </dgm:t>
    </dgm:pt>
    <dgm:pt modelId="{3C2C9D81-D6BB-474C-8527-4F9935294118}" type="sibTrans" cxnId="{3F3263E3-48D2-4BEF-9D95-3DEC1C66C95B}">
      <dgm:prSet/>
      <dgm:spPr/>
      <dgm:t>
        <a:bodyPr/>
        <a:lstStyle/>
        <a:p>
          <a:endParaRPr lang="en-US"/>
        </a:p>
      </dgm:t>
    </dgm:pt>
    <dgm:pt modelId="{EFC59A8B-4411-425F-A50E-F834981EECC7}">
      <dgm:prSet/>
      <dgm:spPr/>
      <dgm:t>
        <a:bodyPr/>
        <a:lstStyle/>
        <a:p>
          <a:r>
            <a:rPr lang="en-US"/>
            <a:t>Maug                             3.720406e-03</a:t>
          </a:r>
        </a:p>
      </dgm:t>
    </dgm:pt>
    <dgm:pt modelId="{5C893352-40EC-47A8-A8F5-F72B4B7CB16E}" type="parTrans" cxnId="{6752F824-BB49-402E-BDC3-23AAE4134256}">
      <dgm:prSet/>
      <dgm:spPr/>
      <dgm:t>
        <a:bodyPr/>
        <a:lstStyle/>
        <a:p>
          <a:endParaRPr lang="en-US"/>
        </a:p>
      </dgm:t>
    </dgm:pt>
    <dgm:pt modelId="{5B04E273-81CF-4FD7-AD06-910332465BAC}" type="sibTrans" cxnId="{6752F824-BB49-402E-BDC3-23AAE4134256}">
      <dgm:prSet/>
      <dgm:spPr/>
      <dgm:t>
        <a:bodyPr/>
        <a:lstStyle/>
        <a:p>
          <a:endParaRPr lang="en-US"/>
        </a:p>
      </dgm:t>
    </dgm:pt>
    <dgm:pt modelId="{D186151E-0B24-43F0-B4DB-756B2D57E4E9}" type="pres">
      <dgm:prSet presAssocID="{16E64031-6648-4669-A133-FD35CDCEA862}" presName="vert0" presStyleCnt="0">
        <dgm:presLayoutVars>
          <dgm:dir/>
          <dgm:animOne val="branch"/>
          <dgm:animLvl val="lvl"/>
        </dgm:presLayoutVars>
      </dgm:prSet>
      <dgm:spPr/>
    </dgm:pt>
    <dgm:pt modelId="{CF577A10-0955-4727-B7CD-D8E1AD3AAB38}" type="pres">
      <dgm:prSet presAssocID="{35C8DF40-93CB-4BD9-AF93-8F49172977CE}" presName="thickLine" presStyleLbl="alignNode1" presStyleIdx="0" presStyleCnt="10"/>
      <dgm:spPr/>
    </dgm:pt>
    <dgm:pt modelId="{3E3B8203-289E-4F8A-9E96-FA5012E218D0}" type="pres">
      <dgm:prSet presAssocID="{35C8DF40-93CB-4BD9-AF93-8F49172977CE}" presName="horz1" presStyleCnt="0"/>
      <dgm:spPr/>
    </dgm:pt>
    <dgm:pt modelId="{1430AC70-8A52-4687-8146-3E9FEAA13EC6}" type="pres">
      <dgm:prSet presAssocID="{35C8DF40-93CB-4BD9-AF93-8F49172977CE}" presName="tx1" presStyleLbl="revTx" presStyleIdx="0" presStyleCnt="10"/>
      <dgm:spPr/>
    </dgm:pt>
    <dgm:pt modelId="{863B4593-1470-40C8-A7A6-BF4B6FCB845B}" type="pres">
      <dgm:prSet presAssocID="{35C8DF40-93CB-4BD9-AF93-8F49172977CE}" presName="vert1" presStyleCnt="0"/>
      <dgm:spPr/>
    </dgm:pt>
    <dgm:pt modelId="{AA2F88A7-CD3F-4B70-BBF7-04EBD8BBB83A}" type="pres">
      <dgm:prSet presAssocID="{45A16853-BB76-4724-929C-27FF807CDF36}" presName="thickLine" presStyleLbl="alignNode1" presStyleIdx="1" presStyleCnt="10"/>
      <dgm:spPr/>
    </dgm:pt>
    <dgm:pt modelId="{7145BBAB-F1CF-4934-BA06-6CA4D6B9EA3A}" type="pres">
      <dgm:prSet presAssocID="{45A16853-BB76-4724-929C-27FF807CDF36}" presName="horz1" presStyleCnt="0"/>
      <dgm:spPr/>
    </dgm:pt>
    <dgm:pt modelId="{37015DC9-23E6-444B-BA44-8D8D97E2B000}" type="pres">
      <dgm:prSet presAssocID="{45A16853-BB76-4724-929C-27FF807CDF36}" presName="tx1" presStyleLbl="revTx" presStyleIdx="1" presStyleCnt="10"/>
      <dgm:spPr/>
    </dgm:pt>
    <dgm:pt modelId="{1EB37218-B916-43BB-9F6B-5C9AC1BAB542}" type="pres">
      <dgm:prSet presAssocID="{45A16853-BB76-4724-929C-27FF807CDF36}" presName="vert1" presStyleCnt="0"/>
      <dgm:spPr/>
    </dgm:pt>
    <dgm:pt modelId="{A4985128-B2C1-48A3-B6FF-0A1C263D030B}" type="pres">
      <dgm:prSet presAssocID="{1368AA2D-3ABE-441F-B7E8-5DDEEB7FF3CC}" presName="thickLine" presStyleLbl="alignNode1" presStyleIdx="2" presStyleCnt="10"/>
      <dgm:spPr/>
    </dgm:pt>
    <dgm:pt modelId="{E3242EA7-FDA8-489A-98D1-64BD280E9488}" type="pres">
      <dgm:prSet presAssocID="{1368AA2D-3ABE-441F-B7E8-5DDEEB7FF3CC}" presName="horz1" presStyleCnt="0"/>
      <dgm:spPr/>
    </dgm:pt>
    <dgm:pt modelId="{37DF0696-FAB2-4804-9ADC-92ED0BC45D5D}" type="pres">
      <dgm:prSet presAssocID="{1368AA2D-3ABE-441F-B7E8-5DDEEB7FF3CC}" presName="tx1" presStyleLbl="revTx" presStyleIdx="2" presStyleCnt="10"/>
      <dgm:spPr/>
    </dgm:pt>
    <dgm:pt modelId="{A7984BBC-A724-4421-B4D6-1D3A3BC20760}" type="pres">
      <dgm:prSet presAssocID="{1368AA2D-3ABE-441F-B7E8-5DDEEB7FF3CC}" presName="vert1" presStyleCnt="0"/>
      <dgm:spPr/>
    </dgm:pt>
    <dgm:pt modelId="{AE93F5B1-9C67-4539-8672-A0E25B19F3D4}" type="pres">
      <dgm:prSet presAssocID="{A8ABCF80-19AA-4EAA-8A4C-64788FF79661}" presName="thickLine" presStyleLbl="alignNode1" presStyleIdx="3" presStyleCnt="10"/>
      <dgm:spPr/>
    </dgm:pt>
    <dgm:pt modelId="{2F092ED7-3013-478D-8F94-A646CE094559}" type="pres">
      <dgm:prSet presAssocID="{A8ABCF80-19AA-4EAA-8A4C-64788FF79661}" presName="horz1" presStyleCnt="0"/>
      <dgm:spPr/>
    </dgm:pt>
    <dgm:pt modelId="{1B5C789B-4378-41EB-A9C3-49C2125769CD}" type="pres">
      <dgm:prSet presAssocID="{A8ABCF80-19AA-4EAA-8A4C-64788FF79661}" presName="tx1" presStyleLbl="revTx" presStyleIdx="3" presStyleCnt="10"/>
      <dgm:spPr/>
    </dgm:pt>
    <dgm:pt modelId="{EDC753B2-E0E8-420E-A01F-3CD79E5EAF53}" type="pres">
      <dgm:prSet presAssocID="{A8ABCF80-19AA-4EAA-8A4C-64788FF79661}" presName="vert1" presStyleCnt="0"/>
      <dgm:spPr/>
    </dgm:pt>
    <dgm:pt modelId="{FFBC1B94-BEA3-4B54-AD8A-D42DBD452B6F}" type="pres">
      <dgm:prSet presAssocID="{C7C91AF0-E680-4402-977E-D624E153814B}" presName="thickLine" presStyleLbl="alignNode1" presStyleIdx="4" presStyleCnt="10"/>
      <dgm:spPr/>
    </dgm:pt>
    <dgm:pt modelId="{6571792B-FF4A-4CC2-B31B-29D65B60886C}" type="pres">
      <dgm:prSet presAssocID="{C7C91AF0-E680-4402-977E-D624E153814B}" presName="horz1" presStyleCnt="0"/>
      <dgm:spPr/>
    </dgm:pt>
    <dgm:pt modelId="{85A49161-CEFC-4D6A-A92E-871324F0658A}" type="pres">
      <dgm:prSet presAssocID="{C7C91AF0-E680-4402-977E-D624E153814B}" presName="tx1" presStyleLbl="revTx" presStyleIdx="4" presStyleCnt="10"/>
      <dgm:spPr/>
    </dgm:pt>
    <dgm:pt modelId="{AC85C283-9AC5-449D-8C71-314E67C14FE9}" type="pres">
      <dgm:prSet presAssocID="{C7C91AF0-E680-4402-977E-D624E153814B}" presName="vert1" presStyleCnt="0"/>
      <dgm:spPr/>
    </dgm:pt>
    <dgm:pt modelId="{2C034082-FA20-44AB-A329-7EB2043DD36E}" type="pres">
      <dgm:prSet presAssocID="{A3D49927-4B5D-4164-94D0-294BBCB64554}" presName="thickLine" presStyleLbl="alignNode1" presStyleIdx="5" presStyleCnt="10"/>
      <dgm:spPr/>
    </dgm:pt>
    <dgm:pt modelId="{D75227EF-52E0-4A1D-AF95-1F49FF9B775B}" type="pres">
      <dgm:prSet presAssocID="{A3D49927-4B5D-4164-94D0-294BBCB64554}" presName="horz1" presStyleCnt="0"/>
      <dgm:spPr/>
    </dgm:pt>
    <dgm:pt modelId="{0D929C8B-D8CC-40D0-BC1A-1C1990915891}" type="pres">
      <dgm:prSet presAssocID="{A3D49927-4B5D-4164-94D0-294BBCB64554}" presName="tx1" presStyleLbl="revTx" presStyleIdx="5" presStyleCnt="10"/>
      <dgm:spPr/>
    </dgm:pt>
    <dgm:pt modelId="{90B64E8B-3510-4161-BD1B-25ECC4CD80AA}" type="pres">
      <dgm:prSet presAssocID="{A3D49927-4B5D-4164-94D0-294BBCB64554}" presName="vert1" presStyleCnt="0"/>
      <dgm:spPr/>
    </dgm:pt>
    <dgm:pt modelId="{86078CB7-431D-4152-A349-224CCDBA6286}" type="pres">
      <dgm:prSet presAssocID="{AB062925-61B2-4765-925C-83E21F0AED5D}" presName="thickLine" presStyleLbl="alignNode1" presStyleIdx="6" presStyleCnt="10"/>
      <dgm:spPr/>
    </dgm:pt>
    <dgm:pt modelId="{2DC8FB3F-1D88-450D-8431-8949E755A991}" type="pres">
      <dgm:prSet presAssocID="{AB062925-61B2-4765-925C-83E21F0AED5D}" presName="horz1" presStyleCnt="0"/>
      <dgm:spPr/>
    </dgm:pt>
    <dgm:pt modelId="{27B58827-1CC8-4A17-9FE1-D9EA21F62E0A}" type="pres">
      <dgm:prSet presAssocID="{AB062925-61B2-4765-925C-83E21F0AED5D}" presName="tx1" presStyleLbl="revTx" presStyleIdx="6" presStyleCnt="10"/>
      <dgm:spPr/>
    </dgm:pt>
    <dgm:pt modelId="{2BA772FB-EB5A-4CE9-84E8-95FA98727A8C}" type="pres">
      <dgm:prSet presAssocID="{AB062925-61B2-4765-925C-83E21F0AED5D}" presName="vert1" presStyleCnt="0"/>
      <dgm:spPr/>
    </dgm:pt>
    <dgm:pt modelId="{4CF6BEE0-1DD0-49C9-9BA2-55528AB8E738}" type="pres">
      <dgm:prSet presAssocID="{06166FFD-96CE-4EDE-8E5A-742552F3BF93}" presName="thickLine" presStyleLbl="alignNode1" presStyleIdx="7" presStyleCnt="10"/>
      <dgm:spPr/>
    </dgm:pt>
    <dgm:pt modelId="{A04B0E49-6F6D-4A12-8B03-99F257D96690}" type="pres">
      <dgm:prSet presAssocID="{06166FFD-96CE-4EDE-8E5A-742552F3BF93}" presName="horz1" presStyleCnt="0"/>
      <dgm:spPr/>
    </dgm:pt>
    <dgm:pt modelId="{5A7BB37E-A70E-43E5-ACF9-DCD2EB00307A}" type="pres">
      <dgm:prSet presAssocID="{06166FFD-96CE-4EDE-8E5A-742552F3BF93}" presName="tx1" presStyleLbl="revTx" presStyleIdx="7" presStyleCnt="10"/>
      <dgm:spPr/>
    </dgm:pt>
    <dgm:pt modelId="{9A369912-C734-4101-BE84-713D9652AE2C}" type="pres">
      <dgm:prSet presAssocID="{06166FFD-96CE-4EDE-8E5A-742552F3BF93}" presName="vert1" presStyleCnt="0"/>
      <dgm:spPr/>
    </dgm:pt>
    <dgm:pt modelId="{A770D2BA-7F7F-4EE0-AC23-40484D0049DD}" type="pres">
      <dgm:prSet presAssocID="{9C5F1105-E22D-44F1-BE07-AC535ADCF258}" presName="thickLine" presStyleLbl="alignNode1" presStyleIdx="8" presStyleCnt="10"/>
      <dgm:spPr/>
    </dgm:pt>
    <dgm:pt modelId="{D831E8A6-D248-497B-ACF0-994522C8117A}" type="pres">
      <dgm:prSet presAssocID="{9C5F1105-E22D-44F1-BE07-AC535ADCF258}" presName="horz1" presStyleCnt="0"/>
      <dgm:spPr/>
    </dgm:pt>
    <dgm:pt modelId="{DEAA3561-1F8A-49F7-B674-899FE304D0EE}" type="pres">
      <dgm:prSet presAssocID="{9C5F1105-E22D-44F1-BE07-AC535ADCF258}" presName="tx1" presStyleLbl="revTx" presStyleIdx="8" presStyleCnt="10"/>
      <dgm:spPr/>
    </dgm:pt>
    <dgm:pt modelId="{8BDE3423-B400-4B81-B2F8-D89691C25934}" type="pres">
      <dgm:prSet presAssocID="{9C5F1105-E22D-44F1-BE07-AC535ADCF258}" presName="vert1" presStyleCnt="0"/>
      <dgm:spPr/>
    </dgm:pt>
    <dgm:pt modelId="{B2C877B9-BC59-4BCF-92E6-16C2DC5C0BD4}" type="pres">
      <dgm:prSet presAssocID="{EFC59A8B-4411-425F-A50E-F834981EECC7}" presName="thickLine" presStyleLbl="alignNode1" presStyleIdx="9" presStyleCnt="10"/>
      <dgm:spPr/>
    </dgm:pt>
    <dgm:pt modelId="{5857F931-52DC-4C89-A9B8-9670C1CF910A}" type="pres">
      <dgm:prSet presAssocID="{EFC59A8B-4411-425F-A50E-F834981EECC7}" presName="horz1" presStyleCnt="0"/>
      <dgm:spPr/>
    </dgm:pt>
    <dgm:pt modelId="{0CA03EBE-62F7-4B22-B52C-2184B2E978C4}" type="pres">
      <dgm:prSet presAssocID="{EFC59A8B-4411-425F-A50E-F834981EECC7}" presName="tx1" presStyleLbl="revTx" presStyleIdx="9" presStyleCnt="10"/>
      <dgm:spPr/>
    </dgm:pt>
    <dgm:pt modelId="{B10274A7-8523-405C-891D-F6C24E5DFD88}" type="pres">
      <dgm:prSet presAssocID="{EFC59A8B-4411-425F-A50E-F834981EECC7}" presName="vert1" presStyleCnt="0"/>
      <dgm:spPr/>
    </dgm:pt>
  </dgm:ptLst>
  <dgm:cxnLst>
    <dgm:cxn modelId="{00269706-ADC8-4DF2-898F-2454AD99CC61}" srcId="{16E64031-6648-4669-A133-FD35CDCEA862}" destId="{C7C91AF0-E680-4402-977E-D624E153814B}" srcOrd="4" destOrd="0" parTransId="{E5C26DAC-9B73-4271-BD03-857DBA6EFB69}" sibTransId="{C199FBF2-FB4D-4098-B557-7179A3890453}"/>
    <dgm:cxn modelId="{D4765510-1031-468E-8B35-2E4552C19FB2}" type="presOf" srcId="{C7C91AF0-E680-4402-977E-D624E153814B}" destId="{85A49161-CEFC-4D6A-A92E-871324F0658A}" srcOrd="0" destOrd="0" presId="urn:microsoft.com/office/officeart/2008/layout/LinedList"/>
    <dgm:cxn modelId="{BB3F1623-581B-403F-A945-EC3D52E432C9}" srcId="{16E64031-6648-4669-A133-FD35CDCEA862}" destId="{1368AA2D-3ABE-441F-B7E8-5DDEEB7FF3CC}" srcOrd="2" destOrd="0" parTransId="{6910A176-446B-4F5E-80C0-3ADA45248ED4}" sibTransId="{C5DEBD4D-3EDE-4C3E-9281-4BD7772B641C}"/>
    <dgm:cxn modelId="{6752F824-BB49-402E-BDC3-23AAE4134256}" srcId="{16E64031-6648-4669-A133-FD35CDCEA862}" destId="{EFC59A8B-4411-425F-A50E-F834981EECC7}" srcOrd="9" destOrd="0" parTransId="{5C893352-40EC-47A8-A8F5-F72B4B7CB16E}" sibTransId="{5B04E273-81CF-4FD7-AD06-910332465BAC}"/>
    <dgm:cxn modelId="{E13B8126-1552-4540-B7FB-EDC1395231C9}" type="presOf" srcId="{06166FFD-96CE-4EDE-8E5A-742552F3BF93}" destId="{5A7BB37E-A70E-43E5-ACF9-DCD2EB00307A}" srcOrd="0" destOrd="0" presId="urn:microsoft.com/office/officeart/2008/layout/LinedList"/>
    <dgm:cxn modelId="{B4F1852A-40D9-4EBD-A82A-410E6FB0DB3D}" srcId="{16E64031-6648-4669-A133-FD35CDCEA862}" destId="{A8ABCF80-19AA-4EAA-8A4C-64788FF79661}" srcOrd="3" destOrd="0" parTransId="{678E8631-2E72-46A1-94CC-4E45474208E8}" sibTransId="{E3C4E5E4-5F53-4D43-AB0D-318E1C8492C9}"/>
    <dgm:cxn modelId="{4C5A8B5C-55B7-44F3-822C-5AF91CDF9042}" srcId="{16E64031-6648-4669-A133-FD35CDCEA862}" destId="{06166FFD-96CE-4EDE-8E5A-742552F3BF93}" srcOrd="7" destOrd="0" parTransId="{FD1D9326-B7B5-4062-965C-515D88C94531}" sibTransId="{29F48C86-4C5F-4579-B698-2124CC2AF871}"/>
    <dgm:cxn modelId="{42EEF85D-BA71-47A6-8D5E-3F74A7F98210}" type="presOf" srcId="{9C5F1105-E22D-44F1-BE07-AC535ADCF258}" destId="{DEAA3561-1F8A-49F7-B674-899FE304D0EE}" srcOrd="0" destOrd="0" presId="urn:microsoft.com/office/officeart/2008/layout/LinedList"/>
    <dgm:cxn modelId="{22C23962-E524-4A32-92BE-BFF75BCF4084}" type="presOf" srcId="{A3D49927-4B5D-4164-94D0-294BBCB64554}" destId="{0D929C8B-D8CC-40D0-BC1A-1C1990915891}" srcOrd="0" destOrd="0" presId="urn:microsoft.com/office/officeart/2008/layout/LinedList"/>
    <dgm:cxn modelId="{FE830664-1BC4-4EC8-B250-CA547A004337}" srcId="{16E64031-6648-4669-A133-FD35CDCEA862}" destId="{A3D49927-4B5D-4164-94D0-294BBCB64554}" srcOrd="5" destOrd="0" parTransId="{2CE315D6-8657-4972-B1E0-9B430A7ABCF0}" sibTransId="{856BA505-CE41-4870-B957-540DF0DD5196}"/>
    <dgm:cxn modelId="{C0DA106D-EDCF-448C-AB5E-CBD4E96D5809}" type="presOf" srcId="{A8ABCF80-19AA-4EAA-8A4C-64788FF79661}" destId="{1B5C789B-4378-41EB-A9C3-49C2125769CD}" srcOrd="0" destOrd="0" presId="urn:microsoft.com/office/officeart/2008/layout/LinedList"/>
    <dgm:cxn modelId="{9CB27356-F98B-40F0-A979-4ABB5B18F1CA}" type="presOf" srcId="{35C8DF40-93CB-4BD9-AF93-8F49172977CE}" destId="{1430AC70-8A52-4687-8146-3E9FEAA13EC6}" srcOrd="0" destOrd="0" presId="urn:microsoft.com/office/officeart/2008/layout/LinedList"/>
    <dgm:cxn modelId="{A335087C-3EF2-4E69-AA56-3A1C3081765F}" type="presOf" srcId="{16E64031-6648-4669-A133-FD35CDCEA862}" destId="{D186151E-0B24-43F0-B4DB-756B2D57E4E9}" srcOrd="0" destOrd="0" presId="urn:microsoft.com/office/officeart/2008/layout/LinedList"/>
    <dgm:cxn modelId="{9842BAA7-C615-41EB-8297-8B4C23D8F331}" srcId="{16E64031-6648-4669-A133-FD35CDCEA862}" destId="{35C8DF40-93CB-4BD9-AF93-8F49172977CE}" srcOrd="0" destOrd="0" parTransId="{EC8EAC4A-33C4-4570-8D9A-D25BCF21A389}" sibTransId="{988967C1-36FC-4446-A719-E7D0A5EA6DD2}"/>
    <dgm:cxn modelId="{3C3500B4-7401-4F6F-BC1B-83861DA2435D}" srcId="{16E64031-6648-4669-A133-FD35CDCEA862}" destId="{45A16853-BB76-4724-929C-27FF807CDF36}" srcOrd="1" destOrd="0" parTransId="{6318527A-1B3A-4EF5-A7CA-D9D5FEDBFFD0}" sibTransId="{B054249A-01F4-4CAA-A243-E96737EF6DD4}"/>
    <dgm:cxn modelId="{C3ED6FBB-48D2-4435-89FD-548680FD9126}" type="presOf" srcId="{1368AA2D-3ABE-441F-B7E8-5DDEEB7FF3CC}" destId="{37DF0696-FAB2-4804-9ADC-92ED0BC45D5D}" srcOrd="0" destOrd="0" presId="urn:microsoft.com/office/officeart/2008/layout/LinedList"/>
    <dgm:cxn modelId="{DE3D19D1-537B-497D-A40C-66C5596E0CBC}" type="presOf" srcId="{AB062925-61B2-4765-925C-83E21F0AED5D}" destId="{27B58827-1CC8-4A17-9FE1-D9EA21F62E0A}" srcOrd="0" destOrd="0" presId="urn:microsoft.com/office/officeart/2008/layout/LinedList"/>
    <dgm:cxn modelId="{47EAA7DB-2D4E-4562-8015-24EFE338B74C}" type="presOf" srcId="{EFC59A8B-4411-425F-A50E-F834981EECC7}" destId="{0CA03EBE-62F7-4B22-B52C-2184B2E978C4}" srcOrd="0" destOrd="0" presId="urn:microsoft.com/office/officeart/2008/layout/LinedList"/>
    <dgm:cxn modelId="{3F3263E3-48D2-4BEF-9D95-3DEC1C66C95B}" srcId="{16E64031-6648-4669-A133-FD35CDCEA862}" destId="{9C5F1105-E22D-44F1-BE07-AC535ADCF258}" srcOrd="8" destOrd="0" parTransId="{CA335F86-2F27-4B0E-B595-1295C087AB14}" sibTransId="{3C2C9D81-D6BB-474C-8527-4F9935294118}"/>
    <dgm:cxn modelId="{2112F4E5-66FE-47BA-8220-62BDF1303753}" srcId="{16E64031-6648-4669-A133-FD35CDCEA862}" destId="{AB062925-61B2-4765-925C-83E21F0AED5D}" srcOrd="6" destOrd="0" parTransId="{487D05EE-65CE-4FF2-A9D1-FBDC8EC76F36}" sibTransId="{B4E91296-2D2E-4FED-B407-0C575C3BAB8A}"/>
    <dgm:cxn modelId="{6F7E49E7-C9BF-4009-AD42-02E1FC19B346}" type="presOf" srcId="{45A16853-BB76-4724-929C-27FF807CDF36}" destId="{37015DC9-23E6-444B-BA44-8D8D97E2B000}" srcOrd="0" destOrd="0" presId="urn:microsoft.com/office/officeart/2008/layout/LinedList"/>
    <dgm:cxn modelId="{AB273741-AC10-4E3C-8597-9BAD0938FB96}" type="presParOf" srcId="{D186151E-0B24-43F0-B4DB-756B2D57E4E9}" destId="{CF577A10-0955-4727-B7CD-D8E1AD3AAB38}" srcOrd="0" destOrd="0" presId="urn:microsoft.com/office/officeart/2008/layout/LinedList"/>
    <dgm:cxn modelId="{2249CA47-A5EF-44AF-B4BA-31C7354EE7BB}" type="presParOf" srcId="{D186151E-0B24-43F0-B4DB-756B2D57E4E9}" destId="{3E3B8203-289E-4F8A-9E96-FA5012E218D0}" srcOrd="1" destOrd="0" presId="urn:microsoft.com/office/officeart/2008/layout/LinedList"/>
    <dgm:cxn modelId="{1DD502A5-1144-473F-8040-999EEB4C8AD9}" type="presParOf" srcId="{3E3B8203-289E-4F8A-9E96-FA5012E218D0}" destId="{1430AC70-8A52-4687-8146-3E9FEAA13EC6}" srcOrd="0" destOrd="0" presId="urn:microsoft.com/office/officeart/2008/layout/LinedList"/>
    <dgm:cxn modelId="{5C6BD1A3-3D34-4D5E-919D-EFCCF51EB4B7}" type="presParOf" srcId="{3E3B8203-289E-4F8A-9E96-FA5012E218D0}" destId="{863B4593-1470-40C8-A7A6-BF4B6FCB845B}" srcOrd="1" destOrd="0" presId="urn:microsoft.com/office/officeart/2008/layout/LinedList"/>
    <dgm:cxn modelId="{4DB83FCA-B921-4AD3-A310-5A01B6C0CE35}" type="presParOf" srcId="{D186151E-0B24-43F0-B4DB-756B2D57E4E9}" destId="{AA2F88A7-CD3F-4B70-BBF7-04EBD8BBB83A}" srcOrd="2" destOrd="0" presId="urn:microsoft.com/office/officeart/2008/layout/LinedList"/>
    <dgm:cxn modelId="{9CDF4663-ED3C-4288-A63A-3844277766DE}" type="presParOf" srcId="{D186151E-0B24-43F0-B4DB-756B2D57E4E9}" destId="{7145BBAB-F1CF-4934-BA06-6CA4D6B9EA3A}" srcOrd="3" destOrd="0" presId="urn:microsoft.com/office/officeart/2008/layout/LinedList"/>
    <dgm:cxn modelId="{8E42C891-8009-4467-A369-95BEEB57C087}" type="presParOf" srcId="{7145BBAB-F1CF-4934-BA06-6CA4D6B9EA3A}" destId="{37015DC9-23E6-444B-BA44-8D8D97E2B000}" srcOrd="0" destOrd="0" presId="urn:microsoft.com/office/officeart/2008/layout/LinedList"/>
    <dgm:cxn modelId="{A21B7BB5-5527-4307-BDC9-9EB15488FB08}" type="presParOf" srcId="{7145BBAB-F1CF-4934-BA06-6CA4D6B9EA3A}" destId="{1EB37218-B916-43BB-9F6B-5C9AC1BAB542}" srcOrd="1" destOrd="0" presId="urn:microsoft.com/office/officeart/2008/layout/LinedList"/>
    <dgm:cxn modelId="{00F763A5-93FB-474A-8F38-23A5CF3052BD}" type="presParOf" srcId="{D186151E-0B24-43F0-B4DB-756B2D57E4E9}" destId="{A4985128-B2C1-48A3-B6FF-0A1C263D030B}" srcOrd="4" destOrd="0" presId="urn:microsoft.com/office/officeart/2008/layout/LinedList"/>
    <dgm:cxn modelId="{8DDC1F49-3590-456A-A3A4-088858E494F9}" type="presParOf" srcId="{D186151E-0B24-43F0-B4DB-756B2D57E4E9}" destId="{E3242EA7-FDA8-489A-98D1-64BD280E9488}" srcOrd="5" destOrd="0" presId="urn:microsoft.com/office/officeart/2008/layout/LinedList"/>
    <dgm:cxn modelId="{53020E4B-0F91-4415-B1AA-316F803EE938}" type="presParOf" srcId="{E3242EA7-FDA8-489A-98D1-64BD280E9488}" destId="{37DF0696-FAB2-4804-9ADC-92ED0BC45D5D}" srcOrd="0" destOrd="0" presId="urn:microsoft.com/office/officeart/2008/layout/LinedList"/>
    <dgm:cxn modelId="{5B2CC966-8AF6-44C4-B922-AC4CA00C27AF}" type="presParOf" srcId="{E3242EA7-FDA8-489A-98D1-64BD280E9488}" destId="{A7984BBC-A724-4421-B4D6-1D3A3BC20760}" srcOrd="1" destOrd="0" presId="urn:microsoft.com/office/officeart/2008/layout/LinedList"/>
    <dgm:cxn modelId="{B04DD4AF-A801-4394-9D94-98F18CC496BF}" type="presParOf" srcId="{D186151E-0B24-43F0-B4DB-756B2D57E4E9}" destId="{AE93F5B1-9C67-4539-8672-A0E25B19F3D4}" srcOrd="6" destOrd="0" presId="urn:microsoft.com/office/officeart/2008/layout/LinedList"/>
    <dgm:cxn modelId="{43EB6FD9-A41D-4CA4-94C7-B1D517BF12F0}" type="presParOf" srcId="{D186151E-0B24-43F0-B4DB-756B2D57E4E9}" destId="{2F092ED7-3013-478D-8F94-A646CE094559}" srcOrd="7" destOrd="0" presId="urn:microsoft.com/office/officeart/2008/layout/LinedList"/>
    <dgm:cxn modelId="{4DFFA768-27E3-4846-8107-2FE4460AD80A}" type="presParOf" srcId="{2F092ED7-3013-478D-8F94-A646CE094559}" destId="{1B5C789B-4378-41EB-A9C3-49C2125769CD}" srcOrd="0" destOrd="0" presId="urn:microsoft.com/office/officeart/2008/layout/LinedList"/>
    <dgm:cxn modelId="{6E6DA321-B9D0-4C92-8568-860DA312A3A4}" type="presParOf" srcId="{2F092ED7-3013-478D-8F94-A646CE094559}" destId="{EDC753B2-E0E8-420E-A01F-3CD79E5EAF53}" srcOrd="1" destOrd="0" presId="urn:microsoft.com/office/officeart/2008/layout/LinedList"/>
    <dgm:cxn modelId="{DEE8E444-8B58-4025-B430-AE988EC6CD5D}" type="presParOf" srcId="{D186151E-0B24-43F0-B4DB-756B2D57E4E9}" destId="{FFBC1B94-BEA3-4B54-AD8A-D42DBD452B6F}" srcOrd="8" destOrd="0" presId="urn:microsoft.com/office/officeart/2008/layout/LinedList"/>
    <dgm:cxn modelId="{6D2B246B-850C-452A-B23E-09B77A4A8A64}" type="presParOf" srcId="{D186151E-0B24-43F0-B4DB-756B2D57E4E9}" destId="{6571792B-FF4A-4CC2-B31B-29D65B60886C}" srcOrd="9" destOrd="0" presId="urn:microsoft.com/office/officeart/2008/layout/LinedList"/>
    <dgm:cxn modelId="{7BF086EF-2328-42F4-9EF9-35D8F2456EF4}" type="presParOf" srcId="{6571792B-FF4A-4CC2-B31B-29D65B60886C}" destId="{85A49161-CEFC-4D6A-A92E-871324F0658A}" srcOrd="0" destOrd="0" presId="urn:microsoft.com/office/officeart/2008/layout/LinedList"/>
    <dgm:cxn modelId="{82BCEB3D-C1C1-4A60-AE2C-4D688C18CF39}" type="presParOf" srcId="{6571792B-FF4A-4CC2-B31B-29D65B60886C}" destId="{AC85C283-9AC5-449D-8C71-314E67C14FE9}" srcOrd="1" destOrd="0" presId="urn:microsoft.com/office/officeart/2008/layout/LinedList"/>
    <dgm:cxn modelId="{08AB749A-F2EA-4360-8618-5EA739D5ABFF}" type="presParOf" srcId="{D186151E-0B24-43F0-B4DB-756B2D57E4E9}" destId="{2C034082-FA20-44AB-A329-7EB2043DD36E}" srcOrd="10" destOrd="0" presId="urn:microsoft.com/office/officeart/2008/layout/LinedList"/>
    <dgm:cxn modelId="{83D1CBD6-D079-4A78-BE27-0E5CC122EAC5}" type="presParOf" srcId="{D186151E-0B24-43F0-B4DB-756B2D57E4E9}" destId="{D75227EF-52E0-4A1D-AF95-1F49FF9B775B}" srcOrd="11" destOrd="0" presId="urn:microsoft.com/office/officeart/2008/layout/LinedList"/>
    <dgm:cxn modelId="{BD19F512-B33B-4135-A69C-6D2CB0A98AC6}" type="presParOf" srcId="{D75227EF-52E0-4A1D-AF95-1F49FF9B775B}" destId="{0D929C8B-D8CC-40D0-BC1A-1C1990915891}" srcOrd="0" destOrd="0" presId="urn:microsoft.com/office/officeart/2008/layout/LinedList"/>
    <dgm:cxn modelId="{9FCF69A6-1F93-4F08-8B53-5752FFC328D6}" type="presParOf" srcId="{D75227EF-52E0-4A1D-AF95-1F49FF9B775B}" destId="{90B64E8B-3510-4161-BD1B-25ECC4CD80AA}" srcOrd="1" destOrd="0" presId="urn:microsoft.com/office/officeart/2008/layout/LinedList"/>
    <dgm:cxn modelId="{ED666250-7A36-4114-B463-37A9A47A3213}" type="presParOf" srcId="{D186151E-0B24-43F0-B4DB-756B2D57E4E9}" destId="{86078CB7-431D-4152-A349-224CCDBA6286}" srcOrd="12" destOrd="0" presId="urn:microsoft.com/office/officeart/2008/layout/LinedList"/>
    <dgm:cxn modelId="{4CCBA7A1-4B67-49F5-BD40-A929E3CAEC88}" type="presParOf" srcId="{D186151E-0B24-43F0-B4DB-756B2D57E4E9}" destId="{2DC8FB3F-1D88-450D-8431-8949E755A991}" srcOrd="13" destOrd="0" presId="urn:microsoft.com/office/officeart/2008/layout/LinedList"/>
    <dgm:cxn modelId="{0CBD1816-6A4C-4A99-972E-F903533444DA}" type="presParOf" srcId="{2DC8FB3F-1D88-450D-8431-8949E755A991}" destId="{27B58827-1CC8-4A17-9FE1-D9EA21F62E0A}" srcOrd="0" destOrd="0" presId="urn:microsoft.com/office/officeart/2008/layout/LinedList"/>
    <dgm:cxn modelId="{292E92ED-488A-4E4C-A93E-17C4DE418E1A}" type="presParOf" srcId="{2DC8FB3F-1D88-450D-8431-8949E755A991}" destId="{2BA772FB-EB5A-4CE9-84E8-95FA98727A8C}" srcOrd="1" destOrd="0" presId="urn:microsoft.com/office/officeart/2008/layout/LinedList"/>
    <dgm:cxn modelId="{F92EF526-C6BF-4D2E-8E63-0120B45628D1}" type="presParOf" srcId="{D186151E-0B24-43F0-B4DB-756B2D57E4E9}" destId="{4CF6BEE0-1DD0-49C9-9BA2-55528AB8E738}" srcOrd="14" destOrd="0" presId="urn:microsoft.com/office/officeart/2008/layout/LinedList"/>
    <dgm:cxn modelId="{01B6DEF6-64D2-48D9-9CE8-0BB67158FAE4}" type="presParOf" srcId="{D186151E-0B24-43F0-B4DB-756B2D57E4E9}" destId="{A04B0E49-6F6D-4A12-8B03-99F257D96690}" srcOrd="15" destOrd="0" presId="urn:microsoft.com/office/officeart/2008/layout/LinedList"/>
    <dgm:cxn modelId="{08DFED67-67E8-48E1-AA5F-D10CAF766A6C}" type="presParOf" srcId="{A04B0E49-6F6D-4A12-8B03-99F257D96690}" destId="{5A7BB37E-A70E-43E5-ACF9-DCD2EB00307A}" srcOrd="0" destOrd="0" presId="urn:microsoft.com/office/officeart/2008/layout/LinedList"/>
    <dgm:cxn modelId="{259D6A0E-8E22-484F-868B-F5C83F7A28AB}" type="presParOf" srcId="{A04B0E49-6F6D-4A12-8B03-99F257D96690}" destId="{9A369912-C734-4101-BE84-713D9652AE2C}" srcOrd="1" destOrd="0" presId="urn:microsoft.com/office/officeart/2008/layout/LinedList"/>
    <dgm:cxn modelId="{BD66DAF8-4A1B-4E22-85D5-63EC337B8AAF}" type="presParOf" srcId="{D186151E-0B24-43F0-B4DB-756B2D57E4E9}" destId="{A770D2BA-7F7F-4EE0-AC23-40484D0049DD}" srcOrd="16" destOrd="0" presId="urn:microsoft.com/office/officeart/2008/layout/LinedList"/>
    <dgm:cxn modelId="{4FA13CEC-A1B6-4FFB-AE0D-903EDF3FBE6B}" type="presParOf" srcId="{D186151E-0B24-43F0-B4DB-756B2D57E4E9}" destId="{D831E8A6-D248-497B-ACF0-994522C8117A}" srcOrd="17" destOrd="0" presId="urn:microsoft.com/office/officeart/2008/layout/LinedList"/>
    <dgm:cxn modelId="{DDBFE618-43F6-4D51-A0C0-EA4315BDAA2C}" type="presParOf" srcId="{D831E8A6-D248-497B-ACF0-994522C8117A}" destId="{DEAA3561-1F8A-49F7-B674-899FE304D0EE}" srcOrd="0" destOrd="0" presId="urn:microsoft.com/office/officeart/2008/layout/LinedList"/>
    <dgm:cxn modelId="{2E16421C-2A9D-4759-97F9-E7E48202E71B}" type="presParOf" srcId="{D831E8A6-D248-497B-ACF0-994522C8117A}" destId="{8BDE3423-B400-4B81-B2F8-D89691C25934}" srcOrd="1" destOrd="0" presId="urn:microsoft.com/office/officeart/2008/layout/LinedList"/>
    <dgm:cxn modelId="{337DCD28-C338-45BC-BBBA-FD5147A3B7DA}" type="presParOf" srcId="{D186151E-0B24-43F0-B4DB-756B2D57E4E9}" destId="{B2C877B9-BC59-4BCF-92E6-16C2DC5C0BD4}" srcOrd="18" destOrd="0" presId="urn:microsoft.com/office/officeart/2008/layout/LinedList"/>
    <dgm:cxn modelId="{FD5C4DBF-83BB-4FB1-A506-4BB81AC23E53}" type="presParOf" srcId="{D186151E-0B24-43F0-B4DB-756B2D57E4E9}" destId="{5857F931-52DC-4C89-A9B8-9670C1CF910A}" srcOrd="19" destOrd="0" presId="urn:microsoft.com/office/officeart/2008/layout/LinedList"/>
    <dgm:cxn modelId="{CF8C4BFE-A51C-4DE4-9E49-883605A1CCAA}" type="presParOf" srcId="{5857F931-52DC-4C89-A9B8-9670C1CF910A}" destId="{0CA03EBE-62F7-4B22-B52C-2184B2E978C4}" srcOrd="0" destOrd="0" presId="urn:microsoft.com/office/officeart/2008/layout/LinedList"/>
    <dgm:cxn modelId="{8ABBAD1C-4450-4A00-8F91-F3D4891B3505}" type="presParOf" srcId="{5857F931-52DC-4C89-A9B8-9670C1CF910A}" destId="{B10274A7-8523-405C-891D-F6C24E5DFD8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36218C-EC3F-49ED-97FD-66A437A26712}">
      <dsp:nvSpPr>
        <dsp:cNvPr id="0" name=""/>
        <dsp:cNvSpPr/>
      </dsp:nvSpPr>
      <dsp:spPr>
        <a:xfrm>
          <a:off x="0" y="368712"/>
          <a:ext cx="651360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1C3CB-3D65-4C46-B203-BFD3FB95A2A2}">
      <dsp:nvSpPr>
        <dsp:cNvPr id="0" name=""/>
        <dsp:cNvSpPr/>
      </dsp:nvSpPr>
      <dsp:spPr>
        <a:xfrm>
          <a:off x="325680" y="73512"/>
          <a:ext cx="4559522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31 Columns and 229,198 Rows</a:t>
          </a:r>
        </a:p>
      </dsp:txBody>
      <dsp:txXfrm>
        <a:off x="354501" y="102333"/>
        <a:ext cx="4501880" cy="532758"/>
      </dsp:txXfrm>
    </dsp:sp>
    <dsp:sp modelId="{D1E6D962-6BDD-418E-AA30-C9FFDD90DC05}">
      <dsp:nvSpPr>
        <dsp:cNvPr id="0" name=""/>
        <dsp:cNvSpPr/>
      </dsp:nvSpPr>
      <dsp:spPr>
        <a:xfrm>
          <a:off x="0" y="1275912"/>
          <a:ext cx="6513603" cy="453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416560" rIns="50552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Latitude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Longitude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Count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i="1" kern="1200" dirty="0"/>
            <a:t>Datetime formatting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Date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Year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i="1" kern="1200" dirty="0"/>
            <a:t>Dummies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Region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Island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Reef zone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i="1" kern="1200" dirty="0"/>
            <a:t>Exclude everything but corals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Benthic category</a:t>
          </a:r>
        </a:p>
      </dsp:txBody>
      <dsp:txXfrm>
        <a:off x="0" y="1275912"/>
        <a:ext cx="6513603" cy="4536000"/>
      </dsp:txXfrm>
    </dsp:sp>
    <dsp:sp modelId="{7831EC8B-6786-4F22-BE3A-779A5F3D2335}">
      <dsp:nvSpPr>
        <dsp:cNvPr id="0" name=""/>
        <dsp:cNvSpPr/>
      </dsp:nvSpPr>
      <dsp:spPr>
        <a:xfrm>
          <a:off x="325680" y="980712"/>
          <a:ext cx="4559522" cy="5904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selected to use in analysis:</a:t>
          </a:r>
        </a:p>
      </dsp:txBody>
      <dsp:txXfrm>
        <a:off x="354501" y="1009533"/>
        <a:ext cx="4501880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577A10-0955-4727-B7CD-D8E1AD3AAB38}">
      <dsp:nvSpPr>
        <dsp:cNvPr id="0" name=""/>
        <dsp:cNvSpPr/>
      </dsp:nvSpPr>
      <dsp:spPr>
        <a:xfrm>
          <a:off x="0" y="718"/>
          <a:ext cx="65136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0AC70-8A52-4687-8146-3E9FEAA13EC6}">
      <dsp:nvSpPr>
        <dsp:cNvPr id="0" name=""/>
        <dsp:cNvSpPr/>
      </dsp:nvSpPr>
      <dsp:spPr>
        <a:xfrm>
          <a:off x="0" y="718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BVA                                2.523126e-01</a:t>
          </a:r>
        </a:p>
      </dsp:txBody>
      <dsp:txXfrm>
        <a:off x="0" y="718"/>
        <a:ext cx="6513603" cy="588398"/>
      </dsp:txXfrm>
    </dsp:sp>
    <dsp:sp modelId="{AA2F88A7-CD3F-4B70-BBF7-04EBD8BBB83A}">
      <dsp:nvSpPr>
        <dsp:cNvPr id="0" name=""/>
        <dsp:cNvSpPr/>
      </dsp:nvSpPr>
      <dsp:spPr>
        <a:xfrm>
          <a:off x="0" y="589117"/>
          <a:ext cx="651360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15DC9-23E6-444B-BA44-8D8D97E2B000}">
      <dsp:nvSpPr>
        <dsp:cNvPr id="0" name=""/>
        <dsp:cNvSpPr/>
      </dsp:nvSpPr>
      <dsp:spPr>
        <a:xfrm>
          <a:off x="0" y="589117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LATITUDE                      2.512179e-01</a:t>
          </a:r>
        </a:p>
      </dsp:txBody>
      <dsp:txXfrm>
        <a:off x="0" y="589117"/>
        <a:ext cx="6513603" cy="588398"/>
      </dsp:txXfrm>
    </dsp:sp>
    <dsp:sp modelId="{A4985128-B2C1-48A3-B6FF-0A1C263D030B}">
      <dsp:nvSpPr>
        <dsp:cNvPr id="0" name=""/>
        <dsp:cNvSpPr/>
      </dsp:nvSpPr>
      <dsp:spPr>
        <a:xfrm>
          <a:off x="0" y="1177516"/>
          <a:ext cx="651360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F0696-FAB2-4804-9ADC-92ED0BC45D5D}">
      <dsp:nvSpPr>
        <dsp:cNvPr id="0" name=""/>
        <dsp:cNvSpPr/>
      </dsp:nvSpPr>
      <dsp:spPr>
        <a:xfrm>
          <a:off x="0" y="1177516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LONGITUDE                  2.217195e-01</a:t>
          </a:r>
        </a:p>
      </dsp:txBody>
      <dsp:txXfrm>
        <a:off x="0" y="1177516"/>
        <a:ext cx="6513603" cy="588398"/>
      </dsp:txXfrm>
    </dsp:sp>
    <dsp:sp modelId="{AE93F5B1-9C67-4539-8672-A0E25B19F3D4}">
      <dsp:nvSpPr>
        <dsp:cNvPr id="0" name=""/>
        <dsp:cNvSpPr/>
      </dsp:nvSpPr>
      <dsp:spPr>
        <a:xfrm>
          <a:off x="0" y="1765915"/>
          <a:ext cx="651360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C789B-4378-41EB-A9C3-49C2125769CD}">
      <dsp:nvSpPr>
        <dsp:cNvPr id="0" name=""/>
        <dsp:cNvSpPr/>
      </dsp:nvSpPr>
      <dsp:spPr>
        <a:xfrm>
          <a:off x="0" y="1765915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OBS_YEAR                     1.806276e-01</a:t>
          </a:r>
        </a:p>
      </dsp:txBody>
      <dsp:txXfrm>
        <a:off x="0" y="1765915"/>
        <a:ext cx="6513603" cy="588398"/>
      </dsp:txXfrm>
    </dsp:sp>
    <dsp:sp modelId="{FFBC1B94-BEA3-4B54-AD8A-D42DBD452B6F}">
      <dsp:nvSpPr>
        <dsp:cNvPr id="0" name=""/>
        <dsp:cNvSpPr/>
      </dsp:nvSpPr>
      <dsp:spPr>
        <a:xfrm>
          <a:off x="0" y="2354314"/>
          <a:ext cx="651360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A49161-CEFC-4D6A-A92E-871324F0658A}">
      <dsp:nvSpPr>
        <dsp:cNvPr id="0" name=""/>
        <dsp:cNvSpPr/>
      </dsp:nvSpPr>
      <dsp:spPr>
        <a:xfrm>
          <a:off x="0" y="2354314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CLR                                 2.218054e-02</a:t>
          </a:r>
        </a:p>
      </dsp:txBody>
      <dsp:txXfrm>
        <a:off x="0" y="2354314"/>
        <a:ext cx="6513603" cy="588398"/>
      </dsp:txXfrm>
    </dsp:sp>
    <dsp:sp modelId="{2C034082-FA20-44AB-A329-7EB2043DD36E}">
      <dsp:nvSpPr>
        <dsp:cNvPr id="0" name=""/>
        <dsp:cNvSpPr/>
      </dsp:nvSpPr>
      <dsp:spPr>
        <a:xfrm>
          <a:off x="0" y="2942712"/>
          <a:ext cx="65136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929C8B-D8CC-40D0-BC1A-1C1990915891}">
      <dsp:nvSpPr>
        <dsp:cNvPr id="0" name=""/>
        <dsp:cNvSpPr/>
      </dsp:nvSpPr>
      <dsp:spPr>
        <a:xfrm>
          <a:off x="0" y="2942713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Laysan                           1.462313e-02</a:t>
          </a:r>
        </a:p>
      </dsp:txBody>
      <dsp:txXfrm>
        <a:off x="0" y="2942713"/>
        <a:ext cx="6513603" cy="588398"/>
      </dsp:txXfrm>
    </dsp:sp>
    <dsp:sp modelId="{86078CB7-431D-4152-A349-224CCDBA6286}">
      <dsp:nvSpPr>
        <dsp:cNvPr id="0" name=""/>
        <dsp:cNvSpPr/>
      </dsp:nvSpPr>
      <dsp:spPr>
        <a:xfrm>
          <a:off x="0" y="3531111"/>
          <a:ext cx="651360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58827-1CC8-4A17-9FE1-D9EA21F62E0A}">
      <dsp:nvSpPr>
        <dsp:cNvPr id="0" name=""/>
        <dsp:cNvSpPr/>
      </dsp:nvSpPr>
      <dsp:spPr>
        <a:xfrm>
          <a:off x="0" y="3531111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Rose                               8.689676e-03</a:t>
          </a:r>
        </a:p>
      </dsp:txBody>
      <dsp:txXfrm>
        <a:off x="0" y="3531111"/>
        <a:ext cx="6513603" cy="588398"/>
      </dsp:txXfrm>
    </dsp:sp>
    <dsp:sp modelId="{4CF6BEE0-1DD0-49C9-9BA2-55528AB8E738}">
      <dsp:nvSpPr>
        <dsp:cNvPr id="0" name=""/>
        <dsp:cNvSpPr/>
      </dsp:nvSpPr>
      <dsp:spPr>
        <a:xfrm>
          <a:off x="0" y="4119510"/>
          <a:ext cx="651360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BB37E-A70E-43E5-ACF9-DCD2EB00307A}">
      <dsp:nvSpPr>
        <dsp:cNvPr id="0" name=""/>
        <dsp:cNvSpPr/>
      </dsp:nvSpPr>
      <dsp:spPr>
        <a:xfrm>
          <a:off x="0" y="4119510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Molokai                        7.596416e-03</a:t>
          </a:r>
        </a:p>
      </dsp:txBody>
      <dsp:txXfrm>
        <a:off x="0" y="4119510"/>
        <a:ext cx="6513603" cy="588398"/>
      </dsp:txXfrm>
    </dsp:sp>
    <dsp:sp modelId="{A770D2BA-7F7F-4EE0-AC23-40484D0049DD}">
      <dsp:nvSpPr>
        <dsp:cNvPr id="0" name=""/>
        <dsp:cNvSpPr/>
      </dsp:nvSpPr>
      <dsp:spPr>
        <a:xfrm>
          <a:off x="0" y="4707909"/>
          <a:ext cx="651360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AA3561-1F8A-49F7-B674-899FE304D0EE}">
      <dsp:nvSpPr>
        <dsp:cNvPr id="0" name=""/>
        <dsp:cNvSpPr/>
      </dsp:nvSpPr>
      <dsp:spPr>
        <a:xfrm>
          <a:off x="0" y="4707909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Protected Slope           4.404341e-03</a:t>
          </a:r>
        </a:p>
      </dsp:txBody>
      <dsp:txXfrm>
        <a:off x="0" y="4707909"/>
        <a:ext cx="6513603" cy="588398"/>
      </dsp:txXfrm>
    </dsp:sp>
    <dsp:sp modelId="{B2C877B9-BC59-4BCF-92E6-16C2DC5C0BD4}">
      <dsp:nvSpPr>
        <dsp:cNvPr id="0" name=""/>
        <dsp:cNvSpPr/>
      </dsp:nvSpPr>
      <dsp:spPr>
        <a:xfrm>
          <a:off x="0" y="5296308"/>
          <a:ext cx="651360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03EBE-62F7-4B22-B52C-2184B2E978C4}">
      <dsp:nvSpPr>
        <dsp:cNvPr id="0" name=""/>
        <dsp:cNvSpPr/>
      </dsp:nvSpPr>
      <dsp:spPr>
        <a:xfrm>
          <a:off x="0" y="5296308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Maug                             3.720406e-03</a:t>
          </a:r>
        </a:p>
      </dsp:txBody>
      <dsp:txXfrm>
        <a:off x="0" y="5296308"/>
        <a:ext cx="6513603" cy="588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2F223-F195-4A60-AAE1-5B44AB1AA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D92BF-26D1-405B-9FB7-724404C55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408C5-F565-42C6-BED3-63266466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5C3DF-827C-487D-9ACB-B6838A8C6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12213-BC16-48A7-8688-02BB5D3F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97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1168-5C95-476A-9C9F-AA1B0DF0C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810663-A7C9-4C0C-8239-758385FBD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EBCA-FB86-4BED-AE44-E5EDAB95F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FCEB-F887-42B3-9717-0E466832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63E8E-B019-4DB2-91FD-5800B81A9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89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7C9F37-60CE-4882-8BD1-40F93D106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183787-6D73-4352-9041-0C1DF50E29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81039-FC0C-4D7F-B417-C48130922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DE7F8-7765-430B-88DA-A32A00F5A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5E4A2-4D5F-4F59-BBA1-1697F06D9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3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7889-9272-4F03-9F9C-EE08B47FE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AB6B3-B863-4E0F-A814-6D6FA06C7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D6452-19FC-465D-A86B-2F73345D4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9CB4E-041B-4272-A115-5F35402EA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D08ED-10FC-4B56-A150-58DFDA81F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07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3FAA-6BE4-4FF0-AB30-E0942BAA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71510-CF0E-4078-9D7B-08C608030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0319-FDAB-402C-AA17-59269C28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9A6AA-7B0E-4889-B61F-1FEAFAD3E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41859-E724-4616-B1DE-A21235DD1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11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8673-79D5-4009-ADC1-9CA0B0D00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1885-BD17-4279-9F59-9AC30BCEC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B3FD2-947E-440B-B28B-2D544F272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ABF5-A7D2-4739-9EB6-AAB4BE14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3E454-9905-4731-B1E3-EAD1A3DF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38C21-0925-491D-B6CB-D7C71C10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8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DE40-0461-4157-ADD0-B81F74F51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54C8B-28FC-4A4C-800B-4BF68A93C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D1DBF-46E2-4E71-B187-8EE4F429E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8448B-D2E2-4F17-A69B-299FFE70A6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A59EC6-F876-4BDC-8D62-8D52D8ACF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10D981-B359-4C4C-B759-96F02661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FD5BC7-3394-4247-8C0F-E6A7824D5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EA4A6-7068-4647-81B3-41234DBA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56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A5E7-3E7E-46D1-B45B-A812B3058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A2DEA3-4B3B-4849-9549-249D50193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8D681-6D12-4233-833F-C9C1F39C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C8CBB-D0ED-4780-9E30-9E3F0B3E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20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CA4E9F-F41E-4893-9124-662E1ED68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481EA9-86DE-45AA-BE5A-5221C5EE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3E859-A109-4393-AA8E-0363BCD8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472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62D48-BB71-4EEA-8502-B711C1BB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351A-F208-4F01-BEBA-93B584000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7889-9E72-4C70-AF5A-E7DEA638A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EB6C9-F7C2-41BD-92F5-A9FA1BEE7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53A5E-EFC9-466B-8F9A-8E4266E1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EA7C7-AA65-45D0-9E23-E63D8BEC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32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3D926-917E-4A29-967D-F41654B06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AE91F2-6FDC-4D81-BEA2-7C3BBF2A79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00A06C-EA10-436D-B8EE-2592DBAAA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02F6E-D5BA-49DF-9FBB-65335F4EA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E24FC-AE64-4F68-B3BC-C160D51E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0E2AE-3D97-461D-A732-A14D4CE7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41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27FE32-5EAC-45ED-8B38-DADB60C6D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158DB-AEE4-4363-BF30-085F0DEAD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2D7AB-A600-466B-9045-814A89598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7AE84-83B0-46A9-BCFB-B1FC873CB57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47A94-A9D2-4E4A-A389-75A8D961C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CCB99-E3AC-405C-AB67-5F7356124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coral reef">
            <a:extLst>
              <a:ext uri="{FF2B5EF4-FFF2-40B4-BE49-F238E27FC236}">
                <a16:creationId xmlns:a16="http://schemas.microsoft.com/office/drawing/2014/main" id="{F9AB6EDE-D9D2-424C-9B9A-CED03D4245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F728E0-E835-4723-9C91-C0769CDB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Coral 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EB62B-3212-49FC-99A2-86A2B0675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52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2C7FAE-2EA2-4DE2-B8EE-0640F0178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98043"/>
            <a:ext cx="10905066" cy="46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4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4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3CE4D2-77BE-4C63-97F9-8A68E7F8D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98043"/>
            <a:ext cx="10905066" cy="46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49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9" name="Picture 8">
            <a:extLst>
              <a:ext uri="{FF2B5EF4-FFF2-40B4-BE49-F238E27FC236}">
                <a16:creationId xmlns:a16="http://schemas.microsoft.com/office/drawing/2014/main" id="{289547FB-6A1E-44C4-89C3-CA16C8ECC9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084411"/>
            <a:ext cx="10905066" cy="468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885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2446C-C821-47B0-B0B3-333CE0A05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A424D-2699-48AA-95C3-AEDC4DDC4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ECB2B-0C9F-41AC-86B9-5313FFF78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44" y="807688"/>
            <a:ext cx="11244055" cy="2498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9ACED0-FF0A-42DB-834D-5A702C8B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3771109"/>
            <a:ext cx="112299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20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5B974-FC21-4A3D-BDCA-259301A89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800" dirty="0"/>
              <a:t>Modeling</a:t>
            </a:r>
            <a:r>
              <a:rPr lang="en-US" sz="3800"/>
              <a:t>: Northwestern Hawaii &amp; Pacific Remote</a:t>
            </a:r>
            <a:br>
              <a:rPr lang="en-US" sz="3800"/>
            </a:br>
            <a:r>
              <a:rPr lang="en-US" sz="3800" kern="1200">
                <a:latin typeface="+mj-lt"/>
                <a:ea typeface="+mj-ea"/>
                <a:cs typeface="+mj-cs"/>
              </a:rPr>
              <a:t>Modeling</a:t>
            </a:r>
            <a:endParaRPr lang="en-US" sz="38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5D9480-1C8B-4910-8880-267CF4054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Linear Regression</a:t>
            </a:r>
            <a:endParaRPr lang="en-US"/>
          </a:p>
          <a:p>
            <a:pPr algn="l"/>
            <a:r>
              <a:rPr lang="en-US" dirty="0"/>
              <a:t>Decision Trees</a:t>
            </a:r>
            <a:endParaRPr lang="en-US"/>
          </a:p>
          <a:p>
            <a:pPr algn="l"/>
            <a:r>
              <a:rPr lang="en-US" dirty="0"/>
              <a:t>Ridge Regression</a:t>
            </a: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165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06D6-EC49-48B2-AACF-5D282405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Feature Selection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083CD-0062-4EA2-B594-B2B87A804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RandForest</a:t>
            </a:r>
            <a:r>
              <a:rPr lang="en-US" dirty="0"/>
              <a:t>= </a:t>
            </a:r>
            <a:r>
              <a:rPr lang="en-US" dirty="0" err="1"/>
              <a:t>ensemble.RandomForestRegressor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RandForest.fit</a:t>
            </a:r>
            <a:r>
              <a:rPr lang="en-US" dirty="0"/>
              <a:t>(</a:t>
            </a:r>
            <a:r>
              <a:rPr lang="en-US" dirty="0" err="1"/>
              <a:t>data,target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RandForest.feature_importances</a:t>
            </a:r>
            <a:r>
              <a:rPr lang="en-US" dirty="0"/>
              <a:t>_</a:t>
            </a:r>
          </a:p>
          <a:p>
            <a:pPr marL="0" indent="0">
              <a:buNone/>
            </a:pPr>
            <a:r>
              <a:rPr lang="en-US" dirty="0" err="1"/>
              <a:t>RandForest_ft_series</a:t>
            </a:r>
            <a:r>
              <a:rPr lang="en-US" dirty="0"/>
              <a:t> = </a:t>
            </a:r>
            <a:r>
              <a:rPr lang="en-US" dirty="0" err="1"/>
              <a:t>pd.Series</a:t>
            </a:r>
            <a:r>
              <a:rPr lang="en-US" dirty="0"/>
              <a:t>(data=</a:t>
            </a:r>
            <a:r>
              <a:rPr lang="en-US" dirty="0" err="1"/>
              <a:t>RandForest.feature_importances</a:t>
            </a:r>
            <a:r>
              <a:rPr lang="en-US" dirty="0"/>
              <a:t>_, index=</a:t>
            </a:r>
            <a:r>
              <a:rPr lang="en-US" dirty="0" err="1"/>
              <a:t>data.columns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sorted_series</a:t>
            </a:r>
            <a:r>
              <a:rPr lang="en-US" dirty="0"/>
              <a:t> = </a:t>
            </a:r>
            <a:r>
              <a:rPr lang="en-US" dirty="0" err="1"/>
              <a:t>RandForest_ft_series.sort_values</a:t>
            </a:r>
            <a:r>
              <a:rPr lang="en-US" dirty="0"/>
              <a:t>(ascending = False)</a:t>
            </a:r>
          </a:p>
          <a:p>
            <a:pPr marL="0" indent="0">
              <a:buNone/>
            </a:pPr>
            <a:r>
              <a:rPr lang="en-US" dirty="0" err="1"/>
              <a:t>sorted_series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313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E67500-1866-4093-ADCC-2D3479C2C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12" y="2226312"/>
            <a:ext cx="3416158" cy="3043892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Divers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Location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Year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Island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5E6AE33E-A9DA-4E72-9CA3-B0C5A05BC5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983566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7730DB8-FDF8-45DD-B996-D1B8043CA09F}"/>
              </a:ext>
            </a:extLst>
          </p:cNvPr>
          <p:cNvSpPr txBox="1"/>
          <p:nvPr/>
        </p:nvSpPr>
        <p:spPr>
          <a:xfrm>
            <a:off x="796212" y="1301752"/>
            <a:ext cx="4218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u="sng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Important Features</a:t>
            </a:r>
            <a:endParaRPr lang="en-US" sz="4500" b="1" u="sng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354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494C-DD36-4325-A5F8-5584D687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C0898-FD9B-4D61-A18B-8EE003DC6D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OBS_YEAR                         3.545291e-01</a:t>
            </a:r>
          </a:p>
          <a:p>
            <a:pPr marL="0" indent="0">
              <a:buNone/>
            </a:pPr>
            <a:r>
              <a:rPr lang="en-US" dirty="0"/>
              <a:t>LATITUDE                         2.939458e-01</a:t>
            </a:r>
          </a:p>
          <a:p>
            <a:pPr marL="0" indent="0">
              <a:buNone/>
            </a:pPr>
            <a:r>
              <a:rPr lang="en-US" dirty="0"/>
              <a:t>LONGITUDE                        1.876892e-01</a:t>
            </a:r>
          </a:p>
          <a:p>
            <a:pPr marL="0" indent="0">
              <a:buNone/>
            </a:pPr>
            <a:r>
              <a:rPr lang="en-US" dirty="0"/>
              <a:t>Lanai                            2.322795e-02</a:t>
            </a:r>
          </a:p>
          <a:p>
            <a:pPr marL="0" indent="0">
              <a:buNone/>
            </a:pPr>
            <a:r>
              <a:rPr lang="en-US" dirty="0"/>
              <a:t>Lagoon                           2.066921e-02</a:t>
            </a:r>
          </a:p>
          <a:p>
            <a:pPr marL="0" indent="0">
              <a:buNone/>
            </a:pPr>
            <a:r>
              <a:rPr lang="en-US" dirty="0"/>
              <a:t>Pearl &amp; Hermes                   1.729512e-02</a:t>
            </a:r>
          </a:p>
          <a:p>
            <a:pPr marL="0" indent="0">
              <a:buNone/>
            </a:pPr>
            <a:r>
              <a:rPr lang="en-US" dirty="0"/>
              <a:t>Pacific Remote Island Areas      1.321357e-02</a:t>
            </a:r>
          </a:p>
          <a:p>
            <a:pPr marL="0" indent="0">
              <a:buNone/>
            </a:pPr>
            <a:r>
              <a:rPr lang="en-US" dirty="0" err="1"/>
              <a:t>Poritidae</a:t>
            </a:r>
            <a:r>
              <a:rPr lang="en-US" dirty="0"/>
              <a:t>                        1.178987e-02</a:t>
            </a:r>
          </a:p>
          <a:p>
            <a:pPr marL="0" indent="0">
              <a:buNone/>
            </a:pPr>
            <a:r>
              <a:rPr lang="en-US" dirty="0"/>
              <a:t>CLR                              1.133660e-02</a:t>
            </a:r>
          </a:p>
          <a:p>
            <a:pPr marL="0" indent="0">
              <a:buNone/>
            </a:pPr>
            <a:r>
              <a:rPr lang="en-US" dirty="0"/>
              <a:t>Niihau                           9.547656e-03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45CAD74-0499-44F2-A26D-3090C1F45E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Tau                              6.426987e-03</a:t>
            </a:r>
          </a:p>
          <a:p>
            <a:pPr marL="0" indent="0">
              <a:buNone/>
            </a:pPr>
            <a:r>
              <a:rPr lang="en-US" dirty="0"/>
              <a:t>Wake                             5.817596e-03</a:t>
            </a:r>
          </a:p>
          <a:p>
            <a:pPr marL="0" indent="0">
              <a:buNone/>
            </a:pPr>
            <a:r>
              <a:rPr lang="en-US" dirty="0"/>
              <a:t>JCK                              4.897468e-03</a:t>
            </a:r>
          </a:p>
          <a:p>
            <a:pPr marL="0" indent="0">
              <a:buNone/>
            </a:pPr>
            <a:r>
              <a:rPr lang="en-US" dirty="0"/>
              <a:t>American Samoa                   4.479447e-03</a:t>
            </a:r>
          </a:p>
          <a:p>
            <a:pPr marL="0" indent="0">
              <a:buNone/>
            </a:pPr>
            <a:r>
              <a:rPr lang="en-US" dirty="0"/>
              <a:t>Forereef                         4.201936e-03</a:t>
            </a:r>
          </a:p>
          <a:p>
            <a:pPr marL="0" indent="0">
              <a:buNone/>
            </a:pPr>
            <a:r>
              <a:rPr lang="en-US" dirty="0"/>
              <a:t>Baker                            2.896995e-03</a:t>
            </a:r>
          </a:p>
          <a:p>
            <a:pPr marL="0" indent="0">
              <a:buNone/>
            </a:pPr>
            <a:r>
              <a:rPr lang="en-US" dirty="0"/>
              <a:t>Oahu                             2.667813e-03</a:t>
            </a:r>
          </a:p>
          <a:p>
            <a:pPr marL="0" indent="0">
              <a:buNone/>
            </a:pPr>
            <a:r>
              <a:rPr lang="en-US" dirty="0"/>
              <a:t>Swains                           2.616996e-03</a:t>
            </a:r>
          </a:p>
          <a:p>
            <a:pPr marL="0" indent="0">
              <a:buNone/>
            </a:pPr>
            <a:r>
              <a:rPr lang="en-US" dirty="0"/>
              <a:t>BVA                              2.162098e-03</a:t>
            </a:r>
          </a:p>
          <a:p>
            <a:pPr marL="0" indent="0">
              <a:buNone/>
            </a:pPr>
            <a:r>
              <a:rPr lang="en-US" dirty="0"/>
              <a:t>Hawaii                           2.075623e-03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423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A6B18-BE8F-457E-AE62-13E8AE02D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E5009-0E6B-4ED5-A9B1-CA5B0F608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80" y="2425065"/>
            <a:ext cx="384531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Reef zone (0.33)</a:t>
            </a:r>
          </a:p>
          <a:p>
            <a:pPr marL="0" indent="0">
              <a:buNone/>
            </a:pPr>
            <a:r>
              <a:rPr lang="en-US" dirty="0"/>
              <a:t>Year  (-0.39)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E6D1713-EC92-4A74-A833-042CD150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81597"/>
            <a:ext cx="86253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993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8BE85-E9A5-4CB2-B7CE-DB467ED97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Decision Tree: Northwestern Hawaii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7" name="Picture 2">
            <a:extLst>
              <a:ext uri="{FF2B5EF4-FFF2-40B4-BE49-F238E27FC236}">
                <a16:creationId xmlns:a16="http://schemas.microsoft.com/office/drawing/2014/main" id="{A9A7E412-BAAF-4C51-9F8F-D8FC6C2B75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8150" y="2509911"/>
            <a:ext cx="10120600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275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5CCC1-00CA-4439-959D-0CC2FF4F3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295" y="1396289"/>
            <a:ext cx="4668257" cy="1325563"/>
          </a:xfrm>
        </p:spPr>
        <p:txBody>
          <a:bodyPr>
            <a:normAutofit/>
          </a:bodyPr>
          <a:lstStyle/>
          <a:p>
            <a:r>
              <a:rPr lang="en-US"/>
              <a:t>Coral Support</a:t>
            </a:r>
          </a:p>
        </p:txBody>
      </p:sp>
      <p:sp>
        <p:nvSpPr>
          <p:cNvPr id="1034" name="Freeform: Shape 77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Image result for crown of thorns starfish">
            <a:extLst>
              <a:ext uri="{FF2B5EF4-FFF2-40B4-BE49-F238E27FC236}">
                <a16:creationId xmlns:a16="http://schemas.microsoft.com/office/drawing/2014/main" id="{9D8F6B07-57DD-44C0-A341-D2F626BBD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r="18825" b="3"/>
          <a:stretch/>
        </p:blipFill>
        <p:spPr bwMode="auto">
          <a:xfrm>
            <a:off x="3559122" y="2661260"/>
            <a:ext cx="2788920" cy="278892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olorful coral">
            <a:extLst>
              <a:ext uri="{FF2B5EF4-FFF2-40B4-BE49-F238E27FC236}">
                <a16:creationId xmlns:a16="http://schemas.microsoft.com/office/drawing/2014/main" id="{556D6E09-20A2-41DA-BB1C-85D6FD876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" r="13021" b="-3"/>
          <a:stretch/>
        </p:blipFill>
        <p:spPr bwMode="auto">
          <a:xfrm>
            <a:off x="20" y="10"/>
            <a:ext cx="3967953" cy="338327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ral and octopus camouflage">
            <a:extLst>
              <a:ext uri="{FF2B5EF4-FFF2-40B4-BE49-F238E27FC236}">
                <a16:creationId xmlns:a16="http://schemas.microsoft.com/office/drawing/2014/main" id="{F7362BC7-869F-4C37-A6B5-1FCB96678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" r="9951" b="-5"/>
          <a:stretch/>
        </p:blipFill>
        <p:spPr bwMode="auto">
          <a:xfrm>
            <a:off x="4825" y="4007260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60737-55BA-46BC-9550-CB30560D4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296" y="2871982"/>
            <a:ext cx="4668256" cy="3181684"/>
          </a:xfrm>
        </p:spPr>
        <p:txBody>
          <a:bodyPr anchor="t">
            <a:normAutofit/>
          </a:bodyPr>
          <a:lstStyle/>
          <a:p>
            <a:r>
              <a:rPr lang="en-US" sz="2400" dirty="0"/>
              <a:t>Shelter</a:t>
            </a:r>
          </a:p>
          <a:p>
            <a:r>
              <a:rPr lang="en-US" sz="2400" dirty="0"/>
              <a:t>Food</a:t>
            </a:r>
          </a:p>
          <a:p>
            <a:r>
              <a:rPr lang="en-US" sz="2400" dirty="0"/>
              <a:t>Regulate water chemistry</a:t>
            </a:r>
          </a:p>
          <a:p>
            <a:r>
              <a:rPr lang="en-US" sz="2400" dirty="0"/>
              <a:t>Algal support</a:t>
            </a:r>
          </a:p>
          <a:p>
            <a:endParaRPr lang="en-US" sz="24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26752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F89D1-0620-467A-9439-4AF2825B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Decision Tree: Pacific Remote Islands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8005073-98B6-44F6-8858-9F4E1D33B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405" y="2509911"/>
            <a:ext cx="999409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61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48CB7-0737-4D7D-91FC-34A9AB75D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A54498D-D23A-4CD0-B467-0A158DD50D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1534318"/>
              </p:ext>
            </p:extLst>
          </p:nvPr>
        </p:nvGraphicFramePr>
        <p:xfrm>
          <a:off x="838200" y="680720"/>
          <a:ext cx="10515600" cy="5412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345">
                  <a:extLst>
                    <a:ext uri="{9D8B030D-6E8A-4147-A177-3AD203B41FA5}">
                      <a16:colId xmlns:a16="http://schemas.microsoft.com/office/drawing/2014/main" val="646067875"/>
                    </a:ext>
                  </a:extLst>
                </a:gridCol>
                <a:gridCol w="4112055">
                  <a:extLst>
                    <a:ext uri="{9D8B030D-6E8A-4147-A177-3AD203B41FA5}">
                      <a16:colId xmlns:a16="http://schemas.microsoft.com/office/drawing/2014/main" val="2955635698"/>
                    </a:ext>
                  </a:extLst>
                </a:gridCol>
                <a:gridCol w="4140200">
                  <a:extLst>
                    <a:ext uri="{9D8B030D-6E8A-4147-A177-3AD203B41FA5}">
                      <a16:colId xmlns:a16="http://schemas.microsoft.com/office/drawing/2014/main" val="93856980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Northwestern Hawaii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Pacific Remote Islands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772668"/>
                  </a:ext>
                </a:extLst>
              </a:tr>
              <a:tr h="1631690">
                <a:tc>
                  <a:txBody>
                    <a:bodyPr/>
                    <a:lstStyle/>
                    <a:p>
                      <a:r>
                        <a:rPr lang="en-US" sz="2800"/>
                        <a:t>Linear Regression</a:t>
                      </a:r>
                    </a:p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Mean: -2.1996303146793205e+22</a:t>
                      </a:r>
                    </a:p>
                    <a:p>
                      <a:r>
                        <a:rPr lang="en-US" dirty="0"/>
                        <a:t>St dev: 6.598890944037961e+22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R</a:t>
                      </a:r>
                      <a:r>
                        <a:rPr lang="en-US" baseline="30000" dirty="0">
                          <a:highlight>
                            <a:srgbClr val="FFFF00"/>
                          </a:highlight>
                        </a:rPr>
                        <a:t>2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: 0.6847224204878828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Mean: 0.08506574701048134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St dev: 0.2830976607597412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R</a:t>
                      </a:r>
                      <a:r>
                        <a:rPr lang="en-US" baseline="30000" dirty="0">
                          <a:highlight>
                            <a:srgbClr val="FFFF00"/>
                          </a:highlight>
                        </a:rPr>
                        <a:t>2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: 0.4089493286994096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30624"/>
                  </a:ext>
                </a:extLst>
              </a:tr>
              <a:tr h="1325748">
                <a:tc>
                  <a:txBody>
                    <a:bodyPr/>
                    <a:lstStyle/>
                    <a:p>
                      <a:r>
                        <a:rPr lang="en-US" sz="2800" dirty="0"/>
                        <a:t>Decision Tree</a:t>
                      </a:r>
                    </a:p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Mean: -0.48281950225523945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St dev: 0.6526864063514081</a:t>
                      </a:r>
                    </a:p>
                    <a:p>
                      <a:r>
                        <a:rPr lang="en-US" dirty="0"/>
                        <a:t>R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:  0.6712961980291228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Mean: -2.3949190093535013</a:t>
                      </a:r>
                    </a:p>
                    <a:p>
                      <a:r>
                        <a:rPr lang="en-US" dirty="0"/>
                        <a:t>St dev: 5.293888417968346</a:t>
                      </a:r>
                    </a:p>
                    <a:p>
                      <a:r>
                        <a:rPr lang="en-US" dirty="0"/>
                        <a:t>R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: 0.3096593488188356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43501"/>
                  </a:ext>
                </a:extLst>
              </a:tr>
              <a:tr h="1631690">
                <a:tc>
                  <a:txBody>
                    <a:bodyPr/>
                    <a:lstStyle/>
                    <a:p>
                      <a:r>
                        <a:rPr lang="en-US" sz="2800" dirty="0"/>
                        <a:t>Ridge Regression</a:t>
                      </a:r>
                    </a:p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Mean: -3.3841398565514424</a:t>
                      </a:r>
                    </a:p>
                    <a:p>
                      <a:r>
                        <a:rPr lang="en-US" dirty="0"/>
                        <a:t>St dev</a:t>
                      </a:r>
                      <a:r>
                        <a:rPr lang="it-IT" dirty="0"/>
                        <a:t>: 5.240269079534031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: </a:t>
                      </a:r>
                      <a:r>
                        <a:rPr lang="it-IT" dirty="0"/>
                        <a:t>0.5627893338525052</a:t>
                      </a:r>
                    </a:p>
                    <a:p>
                      <a:endParaRPr lang="it-IT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Mean: -0.019506615957683347</a:t>
                      </a:r>
                    </a:p>
                    <a:p>
                      <a:r>
                        <a:rPr lang="en-US" dirty="0"/>
                        <a:t>St dev</a:t>
                      </a:r>
                      <a:r>
                        <a:rPr lang="it-IT" dirty="0"/>
                        <a:t>: 0.3935306140252425</a:t>
                      </a:r>
                    </a:p>
                    <a:p>
                      <a:r>
                        <a:rPr lang="en-US" dirty="0"/>
                        <a:t>R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: </a:t>
                      </a:r>
                      <a:r>
                        <a:rPr lang="it-IT" dirty="0"/>
                        <a:t>0.3780679641656365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4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5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C730-ED1F-4896-B760-EF452A39C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NOAA study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48A6D-21E2-4E41-B364-273A8A70A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Coral Reef Ecosystem Program; Pacific Islands Fisheries Science Center (2017). Pacific Reef Assessment and Monitoring Program: line-point-intercept (LPI) surveys for benthic cover at coral reef sites across the Pacific Ocean from 2005-10-03 to 2012-05-19 (NCEI Accession 0163748)</a:t>
            </a:r>
            <a:endParaRPr lang="en-US" b="1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203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9D3E6-1C02-4C3A-84FD-407805B7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to transform count to coral/m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8040B-FA85-44EB-A754-B6920DBE6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df['Transect/day'] = df['LPITRANSECTRUN'].</a:t>
            </a:r>
            <a:r>
              <a:rPr lang="en-US" sz="2200" dirty="0" err="1"/>
              <a:t>groupby</a:t>
            </a:r>
            <a:r>
              <a:rPr lang="en-US" sz="2200" dirty="0"/>
              <a:t>(df['Date']).transform('</a:t>
            </a:r>
            <a:r>
              <a:rPr lang="en-US" sz="2200" dirty="0" err="1"/>
              <a:t>nunique</a:t>
            </a:r>
            <a:r>
              <a:rPr lang="en-US" sz="2200" dirty="0"/>
              <a:t>’)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df['Coral/day'] = df['COUNT'].</a:t>
            </a:r>
            <a:r>
              <a:rPr lang="en-US" sz="2200" dirty="0" err="1"/>
              <a:t>groupby</a:t>
            </a:r>
            <a:r>
              <a:rPr lang="en-US" sz="2200" dirty="0"/>
              <a:t>(df['Date']).transform('sum’)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df_2005 = df[df['Date']&lt;='2008-12-31']</a:t>
            </a:r>
          </a:p>
          <a:p>
            <a:pPr marL="0" indent="0">
              <a:buNone/>
            </a:pPr>
            <a:r>
              <a:rPr lang="en-US" sz="2200" dirty="0"/>
              <a:t>df_2010 = df[df['Date']&gt;'2009-12-31’]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df_2005['Coral/m']= (((df_2005['Coral/day']*2.5)/df_2005['Transect/day'])/25)</a:t>
            </a:r>
          </a:p>
          <a:p>
            <a:pPr marL="0" indent="0">
              <a:buNone/>
            </a:pPr>
            <a:r>
              <a:rPr lang="en-US" sz="2200" dirty="0"/>
              <a:t>df_2010['Coral/m']= (((df_2010['Coral/day'])/df_2010['Transect/day'])/25)</a:t>
            </a:r>
          </a:p>
          <a:p>
            <a:pPr marL="0" indent="0">
              <a:buNone/>
            </a:pPr>
            <a:r>
              <a:rPr lang="en-US" sz="2200" dirty="0" err="1"/>
              <a:t>df_sorted_yyyymm</a:t>
            </a:r>
            <a:r>
              <a:rPr lang="en-US" sz="2200" dirty="0"/>
              <a:t>= </a:t>
            </a:r>
            <a:r>
              <a:rPr lang="en-US" sz="2200" dirty="0" err="1"/>
              <a:t>pd.concat</a:t>
            </a:r>
            <a:r>
              <a:rPr lang="en-US" sz="2200" dirty="0"/>
              <a:t>([df_2005, df_2010], axis=0)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541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0FEE-50C8-4682-A3A2-3C4E5E0E0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Regressions: NW Hawaiian vs Pacific Remote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134E06-7502-4FF9-9F80-8AC01F03E82A}"/>
              </a:ext>
            </a:extLst>
          </p:cNvPr>
          <p:cNvSpPr/>
          <p:nvPr/>
        </p:nvSpPr>
        <p:spPr>
          <a:xfrm>
            <a:off x="603422" y="671691"/>
            <a:ext cx="648935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Cross Validation: </a:t>
            </a:r>
          </a:p>
          <a:p>
            <a:r>
              <a:rPr lang="en-US" dirty="0"/>
              <a:t> [-2.19963031e+23  4.47113503e-01  4.10582698e-01  2.37327749e-01</a:t>
            </a:r>
          </a:p>
          <a:p>
            <a:r>
              <a:rPr lang="en-US" dirty="0"/>
              <a:t> -4.45101856e-01 -6.64856612e-01 -6.18348503e+00  2.88805120e-01</a:t>
            </a:r>
          </a:p>
          <a:p>
            <a:r>
              <a:rPr lang="en-US" dirty="0"/>
              <a:t> -6.58697128e-01 -3.18963760e+01]</a:t>
            </a:r>
          </a:p>
          <a:p>
            <a:r>
              <a:rPr lang="en-US" dirty="0"/>
              <a:t>Mean: -2.1996303146793205e+22</a:t>
            </a:r>
          </a:p>
          <a:p>
            <a:r>
              <a:rPr lang="en-US" dirty="0"/>
              <a:t>std: 6.598890944037961e+22</a:t>
            </a:r>
          </a:p>
          <a:p>
            <a:r>
              <a:rPr lang="en-US" dirty="0"/>
              <a:t>Coefficients: </a:t>
            </a:r>
          </a:p>
          <a:p>
            <a:r>
              <a:rPr lang="en-US" dirty="0"/>
              <a:t> [-1.51723539e+02 -6.01102698e+01 -3.26044922e+01 -1.21700858e+14</a:t>
            </a:r>
          </a:p>
          <a:p>
            <a:r>
              <a:rPr lang="en-US" dirty="0"/>
              <a:t> -1.21700858e+14 -1.21700858e+14 -1.21700858e+14 -1.21700858e+14</a:t>
            </a:r>
          </a:p>
          <a:p>
            <a:r>
              <a:rPr lang="en-US" dirty="0"/>
              <a:t> -1.21700858e+14 -1.21700858e+14 -1.21700858e+14 -7.52395665e+12</a:t>
            </a:r>
          </a:p>
          <a:p>
            <a:r>
              <a:rPr lang="en-US" dirty="0"/>
              <a:t> -7.52395665e+12 -7.52395665e+12 -7.52395665e+12 -7.52395665e+12]</a:t>
            </a:r>
          </a:p>
          <a:p>
            <a:r>
              <a:rPr lang="en-US" dirty="0"/>
              <a:t>Intercept: </a:t>
            </a:r>
          </a:p>
          <a:p>
            <a:r>
              <a:rPr lang="en-US" dirty="0"/>
              <a:t> 129224814982286.31</a:t>
            </a:r>
          </a:p>
          <a:p>
            <a:r>
              <a:rPr lang="en-US" dirty="0"/>
              <a:t>Regression score: </a:t>
            </a:r>
          </a:p>
          <a:p>
            <a:r>
              <a:rPr lang="en-US" dirty="0"/>
              <a:t> 0.6847224204878828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E4DD3-1937-4396-A502-4F19FC949117}"/>
              </a:ext>
            </a:extLst>
          </p:cNvPr>
          <p:cNvSpPr/>
          <p:nvPr/>
        </p:nvSpPr>
        <p:spPr>
          <a:xfrm>
            <a:off x="6524368" y="1137563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Cross Validation: </a:t>
            </a:r>
          </a:p>
          <a:p>
            <a:r>
              <a:rPr lang="en-US" dirty="0"/>
              <a:t> [ 0.49623217  0.35652247  0.30258355  0.16790798 -0.05772221  0.01190815</a:t>
            </a:r>
          </a:p>
          <a:p>
            <a:r>
              <a:rPr lang="en-US" dirty="0"/>
              <a:t> -0.5958722   0.1300612   0.06687303 -0.02783665]</a:t>
            </a:r>
          </a:p>
          <a:p>
            <a:r>
              <a:rPr lang="en-US" dirty="0"/>
              <a:t>Mean: 0.08506574701048134</a:t>
            </a:r>
          </a:p>
          <a:p>
            <a:r>
              <a:rPr lang="en-US" dirty="0"/>
              <a:t>std: 0.2830976607597412</a:t>
            </a:r>
          </a:p>
          <a:p>
            <a:r>
              <a:rPr lang="en-US" dirty="0"/>
              <a:t>Coefficients: </a:t>
            </a:r>
          </a:p>
          <a:p>
            <a:r>
              <a:rPr lang="en-US" dirty="0"/>
              <a:t> [-1.33255920e+02 -8.97963581e+01 -2.29417743e+00  2.73809679e+04</a:t>
            </a:r>
          </a:p>
          <a:p>
            <a:r>
              <a:rPr lang="en-US" dirty="0"/>
              <a:t> -5.97129840e+03 -5.89667109e+03 -4.56333740e+03 -3.14289610e+03</a:t>
            </a:r>
          </a:p>
          <a:p>
            <a:r>
              <a:rPr lang="en-US" dirty="0"/>
              <a:t> -3.88153511e+03 -3.92522981e+03  4.18520086e+00 -3.13863740e+01</a:t>
            </a:r>
          </a:p>
          <a:p>
            <a:r>
              <a:rPr lang="en-US" dirty="0"/>
              <a:t>  3.60723430e+00  1.33078325e+01  1.02861063e+01]</a:t>
            </a:r>
          </a:p>
          <a:p>
            <a:r>
              <a:rPr lang="en-US" dirty="0"/>
              <a:t>Intercept: </a:t>
            </a:r>
          </a:p>
          <a:p>
            <a:r>
              <a:rPr lang="en-US" dirty="0"/>
              <a:t> -5199.725385690214</a:t>
            </a:r>
          </a:p>
          <a:p>
            <a:r>
              <a:rPr lang="en-US" dirty="0"/>
              <a:t>Regression score: </a:t>
            </a:r>
          </a:p>
          <a:p>
            <a:r>
              <a:rPr lang="en-US" dirty="0"/>
              <a:t> 0.4089493286994096</a:t>
            </a:r>
          </a:p>
        </p:txBody>
      </p:sp>
    </p:spTree>
    <p:extLst>
      <p:ext uri="{BB962C8B-B14F-4D97-AF65-F5344CB8AC3E}">
        <p14:creationId xmlns:p14="http://schemas.microsoft.com/office/powerpoint/2010/main" val="1288460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1A9E-D2F2-4E69-B9E2-4C1F6F99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4C38B5-8822-46AD-8892-81E924289E8A}"/>
              </a:ext>
            </a:extLst>
          </p:cNvPr>
          <p:cNvSpPr/>
          <p:nvPr/>
        </p:nvSpPr>
        <p:spPr>
          <a:xfrm>
            <a:off x="489122" y="270732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Cross Validation: </a:t>
            </a:r>
          </a:p>
          <a:p>
            <a:r>
              <a:rPr lang="en-US" dirty="0"/>
              <a:t> [-1.94592138 -0.61856644 -0.40755521  0.3592045  -0.6141853  -0.28256268</a:t>
            </a:r>
          </a:p>
          <a:p>
            <a:r>
              <a:rPr lang="en-US" dirty="0"/>
              <a:t> -0.87824091 -0.80526357  0.48525344 -0.12035748]</a:t>
            </a:r>
          </a:p>
          <a:p>
            <a:r>
              <a:rPr lang="en-US" dirty="0"/>
              <a:t>Mean: -0.48281950225523945</a:t>
            </a:r>
          </a:p>
          <a:p>
            <a:r>
              <a:rPr lang="en-US" dirty="0"/>
              <a:t>std: 0.6526864063514081</a:t>
            </a:r>
          </a:p>
          <a:p>
            <a:r>
              <a:rPr lang="en-US" dirty="0"/>
              <a:t>Regression score: </a:t>
            </a:r>
          </a:p>
          <a:p>
            <a:r>
              <a:rPr lang="en-US" dirty="0"/>
              <a:t> 0.6712961980291228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BD7065-B316-4CF3-8591-F525821B7ED3}"/>
              </a:ext>
            </a:extLst>
          </p:cNvPr>
          <p:cNvSpPr/>
          <p:nvPr/>
        </p:nvSpPr>
        <p:spPr>
          <a:xfrm>
            <a:off x="6421394" y="243032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Cross Validation: </a:t>
            </a:r>
          </a:p>
          <a:p>
            <a:r>
              <a:rPr lang="en-US" dirty="0"/>
              <a:t> [ -0.23086698  -0.68232338  -0.02294144  -0.5011617   -1.83798985</a:t>
            </a:r>
          </a:p>
          <a:p>
            <a:r>
              <a:rPr lang="en-US" dirty="0"/>
              <a:t>  -1.15797728  -1.16245421 -18.18641909  -0.14736854  -0.01968762]</a:t>
            </a:r>
          </a:p>
          <a:p>
            <a:r>
              <a:rPr lang="en-US" dirty="0"/>
              <a:t>Mean: -2.3949190093535013</a:t>
            </a:r>
          </a:p>
          <a:p>
            <a:r>
              <a:rPr lang="en-US" dirty="0"/>
              <a:t>std: 5.293888417968346</a:t>
            </a:r>
          </a:p>
          <a:p>
            <a:r>
              <a:rPr lang="en-US" dirty="0"/>
              <a:t>Regression score: </a:t>
            </a:r>
          </a:p>
          <a:p>
            <a:r>
              <a:rPr lang="en-US" dirty="0"/>
              <a:t> 0.3096593488188356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F70B5-CB85-4AAA-8B19-821E8648D0E2}"/>
              </a:ext>
            </a:extLst>
          </p:cNvPr>
          <p:cNvSpPr txBox="1"/>
          <p:nvPr/>
        </p:nvSpPr>
        <p:spPr>
          <a:xfrm>
            <a:off x="1062681" y="1690688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NW Hawaii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4DBB5-8A70-4C45-8EE7-A8FB01AE7E5D}"/>
              </a:ext>
            </a:extLst>
          </p:cNvPr>
          <p:cNvSpPr txBox="1"/>
          <p:nvPr/>
        </p:nvSpPr>
        <p:spPr>
          <a:xfrm>
            <a:off x="6421394" y="1737342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</a:t>
            </a:r>
          </a:p>
        </p:txBody>
      </p:sp>
    </p:spTree>
    <p:extLst>
      <p:ext uri="{BB962C8B-B14F-4D97-AF65-F5344CB8AC3E}">
        <p14:creationId xmlns:p14="http://schemas.microsoft.com/office/powerpoint/2010/main" val="1314108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99C31-D1BC-48EC-832C-2BB7475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031486-1B09-4363-86AC-FA6C2EA1DD24}"/>
              </a:ext>
            </a:extLst>
          </p:cNvPr>
          <p:cNvSpPr/>
          <p:nvPr/>
        </p:nvSpPr>
        <p:spPr>
          <a:xfrm>
            <a:off x="618867" y="1233085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Cross Validation, NW: </a:t>
            </a:r>
          </a:p>
          <a:p>
            <a:r>
              <a:rPr lang="it-IT" dirty="0"/>
              <a:t> [  0.2971182    0.44734407   0.09183082   0.16247864  -1.91413679</a:t>
            </a:r>
          </a:p>
          <a:p>
            <a:r>
              <a:rPr lang="it-IT" dirty="0"/>
              <a:t>  -0.43620401 -13.39785376  -0.54432759  -5.20292734 -13.3447208 ]</a:t>
            </a:r>
          </a:p>
          <a:p>
            <a:r>
              <a:rPr lang="it-IT" dirty="0"/>
              <a:t>Mean, NW: -3.3841398565514424</a:t>
            </a:r>
          </a:p>
          <a:p>
            <a:r>
              <a:rPr lang="it-IT" dirty="0"/>
              <a:t>STdv NW: 5.240269079534031</a:t>
            </a:r>
          </a:p>
          <a:p>
            <a:r>
              <a:rPr lang="it-IT" dirty="0"/>
              <a:t>Coefficients, NW: </a:t>
            </a:r>
          </a:p>
          <a:p>
            <a:r>
              <a:rPr lang="it-IT" dirty="0"/>
              <a:t> [-127.20301601  -51.07660314   -2.70654219   34.08790485  -41.71808183</a:t>
            </a:r>
          </a:p>
          <a:p>
            <a:r>
              <a:rPr lang="it-IT" dirty="0"/>
              <a:t>  -35.26657522  -79.15966129   47.0273953    20.49561135   41.73182075</a:t>
            </a:r>
          </a:p>
          <a:p>
            <a:r>
              <a:rPr lang="it-IT" dirty="0"/>
              <a:t>   17.69493498  -53.08662476   44.19850957   28.79045299  -10.18451967</a:t>
            </a:r>
          </a:p>
          <a:p>
            <a:r>
              <a:rPr lang="it-IT" dirty="0"/>
              <a:t>   -4.82446924]</a:t>
            </a:r>
          </a:p>
          <a:p>
            <a:r>
              <a:rPr lang="it-IT" dirty="0"/>
              <a:t>Intercept, NW: </a:t>
            </a:r>
          </a:p>
          <a:p>
            <a:r>
              <a:rPr lang="it-IT" dirty="0"/>
              <a:t> 0.0</a:t>
            </a:r>
          </a:p>
          <a:p>
            <a:r>
              <a:rPr lang="it-IT" dirty="0"/>
              <a:t>Regression score, NW: </a:t>
            </a:r>
          </a:p>
          <a:p>
            <a:r>
              <a:rPr lang="it-IT" dirty="0"/>
              <a:t> 0.5627893338525052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DD95D8-03E5-4A3E-A809-5762D932DB62}"/>
              </a:ext>
            </a:extLst>
          </p:cNvPr>
          <p:cNvSpPr/>
          <p:nvPr/>
        </p:nvSpPr>
        <p:spPr>
          <a:xfrm>
            <a:off x="6483179" y="1027906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it-IT" dirty="0"/>
          </a:p>
          <a:p>
            <a:r>
              <a:rPr lang="it-IT" dirty="0"/>
              <a:t>Cross Validation, PRI: </a:t>
            </a:r>
          </a:p>
          <a:p>
            <a:r>
              <a:rPr lang="it-IT" dirty="0"/>
              <a:t> [ 0.44353744  0.3904967   0.24901078  0.04621759 -0.0918792  -0.21352105</a:t>
            </a:r>
          </a:p>
          <a:p>
            <a:r>
              <a:rPr lang="it-IT" dirty="0"/>
              <a:t> -1.03641156  0.0907912  -0.03733386 -0.03597419]</a:t>
            </a:r>
          </a:p>
          <a:p>
            <a:r>
              <a:rPr lang="it-IT" dirty="0"/>
              <a:t>Mean, PRI: -0.019506615957683347</a:t>
            </a:r>
          </a:p>
          <a:p>
            <a:r>
              <a:rPr lang="it-IT" dirty="0"/>
              <a:t>STdv PRI: 0.3935306140252425</a:t>
            </a:r>
          </a:p>
          <a:p>
            <a:r>
              <a:rPr lang="it-IT" dirty="0"/>
              <a:t>Coefficients, PRI: </a:t>
            </a:r>
          </a:p>
          <a:p>
            <a:r>
              <a:rPr lang="it-IT" dirty="0"/>
              <a:t> [-4.64919222e-01  1.31931779e-02  2.27949930e-02  5.97697909e-01</a:t>
            </a:r>
          </a:p>
          <a:p>
            <a:r>
              <a:rPr lang="it-IT" dirty="0"/>
              <a:t> -1.81768322e+00  4.76131499e+00  1.76895501e-01  3.84869158e+00</a:t>
            </a:r>
          </a:p>
          <a:p>
            <a:r>
              <a:rPr lang="it-IT" dirty="0"/>
              <a:t> -4.04354775e+00 -3.01535173e+00  1.15158483e+01 -2.60362873e+01</a:t>
            </a:r>
          </a:p>
          <a:p>
            <a:r>
              <a:rPr lang="it-IT" dirty="0"/>
              <a:t> -1.58559371e+00  1.19965843e+01  4.61746567e+00]</a:t>
            </a:r>
          </a:p>
          <a:p>
            <a:r>
              <a:rPr lang="it-IT" dirty="0"/>
              <a:t>Intercept, PRI: </a:t>
            </a:r>
          </a:p>
          <a:p>
            <a:r>
              <a:rPr lang="it-IT" dirty="0"/>
              <a:t> 0.0</a:t>
            </a:r>
          </a:p>
          <a:p>
            <a:r>
              <a:rPr lang="it-IT" dirty="0"/>
              <a:t>Regression score, PRI: </a:t>
            </a:r>
          </a:p>
          <a:p>
            <a:r>
              <a:rPr lang="it-IT" dirty="0"/>
              <a:t> 0.3780679641656365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87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EB181E26-89C4-4A14-92DE-0F4C4B0E9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ral whitening">
            <a:extLst>
              <a:ext uri="{FF2B5EF4-FFF2-40B4-BE49-F238E27FC236}">
                <a16:creationId xmlns:a16="http://schemas.microsoft.com/office/drawing/2014/main" id="{10CAA802-F0D7-4D67-A203-6F685D878F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6" r="2" b="11665"/>
          <a:stretch/>
        </p:blipFill>
        <p:spPr bwMode="auto"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lgal suffocation coral">
            <a:extLst>
              <a:ext uri="{FF2B5EF4-FFF2-40B4-BE49-F238E27FC236}">
                <a16:creationId xmlns:a16="http://schemas.microsoft.com/office/drawing/2014/main" id="{C1ED20EB-B977-4458-A909-FAEFC6C76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01" r="-2" b="6543"/>
          <a:stretch/>
        </p:blipFill>
        <p:spPr bwMode="auto"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Freeform 37">
            <a:extLst>
              <a:ext uri="{FF2B5EF4-FFF2-40B4-BE49-F238E27FC236}">
                <a16:creationId xmlns:a16="http://schemas.microsoft.com/office/drawing/2014/main" id="{13958066-7CBD-4B89-8F46-614C4F28B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C8BA77-0510-49B2-8AE5-7D945814C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Some Threats to Corals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728C5-AA6A-4597-8DC8-38A6636A2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r>
              <a:rPr lang="en-US" sz="2000" dirty="0"/>
              <a:t>Rising temperatures</a:t>
            </a:r>
          </a:p>
          <a:p>
            <a:r>
              <a:rPr lang="en-US" sz="2000" dirty="0"/>
              <a:t>Ocean acidification</a:t>
            </a:r>
          </a:p>
          <a:p>
            <a:r>
              <a:rPr lang="en-US" sz="2000" dirty="0"/>
              <a:t>Increased sedimentation</a:t>
            </a:r>
          </a:p>
          <a:p>
            <a:r>
              <a:rPr lang="en-US" sz="2000" dirty="0"/>
              <a:t>Pollution</a:t>
            </a:r>
          </a:p>
          <a:p>
            <a:r>
              <a:rPr lang="en-US" sz="2000" dirty="0"/>
              <a:t>Increased salinity</a:t>
            </a:r>
          </a:p>
          <a:p>
            <a:r>
              <a:rPr lang="en-US" sz="2000" dirty="0"/>
              <a:t>Overfishing</a:t>
            </a:r>
          </a:p>
          <a:p>
            <a:r>
              <a:rPr lang="en-US" sz="2000" dirty="0"/>
              <a:t>Algal suffocation</a:t>
            </a:r>
          </a:p>
          <a:p>
            <a:r>
              <a:rPr lang="en-US" sz="2000" dirty="0"/>
              <a:t>Invasive species</a:t>
            </a:r>
          </a:p>
          <a:p>
            <a:r>
              <a:rPr lang="en-US" sz="2000" dirty="0"/>
              <a:t>Increased predation</a:t>
            </a:r>
          </a:p>
          <a:p>
            <a:r>
              <a:rPr lang="en-US" sz="2000" dirty="0"/>
              <a:t>Human activity</a:t>
            </a:r>
          </a:p>
        </p:txBody>
      </p:sp>
    </p:spTree>
    <p:extLst>
      <p:ext uri="{BB962C8B-B14F-4D97-AF65-F5344CB8AC3E}">
        <p14:creationId xmlns:p14="http://schemas.microsoft.com/office/powerpoint/2010/main" val="475003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62A8D-B258-46DA-B277-437ADFBBE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NOAA Study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26270C-5B07-4193-9BE0-ECF1EE77C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6" y="499659"/>
            <a:ext cx="3662730" cy="274704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AE814C5-4137-42A6-8BF0-7748182BF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3610803"/>
            <a:ext cx="3662730" cy="27470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51BBB-5672-443F-8ADE-41789001F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Oct-03- 2005 through May-19-2012</a:t>
            </a:r>
          </a:p>
          <a:p>
            <a:r>
              <a:rPr lang="en-US" sz="2400">
                <a:solidFill>
                  <a:srgbClr val="FFFFFF"/>
                </a:solidFill>
              </a:rPr>
              <a:t>Transect studies: 25m lines</a:t>
            </a:r>
          </a:p>
          <a:p>
            <a:r>
              <a:rPr lang="en-US" sz="2400">
                <a:solidFill>
                  <a:srgbClr val="FFFFFF"/>
                </a:solidFill>
              </a:rPr>
              <a:t>50cm intervals: 50 data points/transect (until 2010)</a:t>
            </a:r>
          </a:p>
          <a:p>
            <a:r>
              <a:rPr lang="en-US" sz="2400">
                <a:solidFill>
                  <a:srgbClr val="FFFFFF"/>
                </a:solidFill>
              </a:rPr>
              <a:t>20cm intervals: 125 data points/transect</a:t>
            </a:r>
          </a:p>
        </p:txBody>
      </p:sp>
    </p:spTree>
    <p:extLst>
      <p:ext uri="{BB962C8B-B14F-4D97-AF65-F5344CB8AC3E}">
        <p14:creationId xmlns:p14="http://schemas.microsoft.com/office/powerpoint/2010/main" val="3060128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D2430-06BB-4BFC-B85B-00C6640FD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Dataset: Initial Manipulation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CC5B95B-3973-4517-B70C-92735F5BD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531051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4563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8A235-7C56-4E6A-82A3-0900B8D55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dirty="0"/>
              <a:t>COUNT to Coral/m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2E9D0-3936-40EC-A71B-4D75A818D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" y="1825625"/>
            <a:ext cx="2024384" cy="59243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4500" dirty="0"/>
              <a:t>COUNT</a:t>
            </a:r>
            <a:r>
              <a:rPr lang="en-US" dirty="0"/>
              <a:t>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1A95E-FCC8-4FF9-9FBE-2D6F5757D70F}"/>
              </a:ext>
            </a:extLst>
          </p:cNvPr>
          <p:cNvSpPr txBox="1"/>
          <p:nvPr/>
        </p:nvSpPr>
        <p:spPr>
          <a:xfrm flipH="1">
            <a:off x="5443218" y="1632706"/>
            <a:ext cx="1772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Count/Day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AF74D-BEF7-4070-B9CC-D431AFF45D9C}"/>
              </a:ext>
            </a:extLst>
          </p:cNvPr>
          <p:cNvSpPr txBox="1"/>
          <p:nvPr/>
        </p:nvSpPr>
        <p:spPr>
          <a:xfrm flipH="1">
            <a:off x="634996" y="3313768"/>
            <a:ext cx="1772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2005-2008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09E35-DB1C-41AD-A918-A8BBA7377791}"/>
              </a:ext>
            </a:extLst>
          </p:cNvPr>
          <p:cNvSpPr txBox="1"/>
          <p:nvPr/>
        </p:nvSpPr>
        <p:spPr>
          <a:xfrm flipH="1">
            <a:off x="634995" y="4978440"/>
            <a:ext cx="1772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2010-2012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D54329-5815-4043-89A4-46FDAF485A75}"/>
              </a:ext>
            </a:extLst>
          </p:cNvPr>
          <p:cNvSpPr/>
          <p:nvPr/>
        </p:nvSpPr>
        <p:spPr>
          <a:xfrm>
            <a:off x="547384" y="2334011"/>
            <a:ext cx="283335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LPITRANSECTRUN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D78F5-8847-442F-B57E-79764E20E446}"/>
              </a:ext>
            </a:extLst>
          </p:cNvPr>
          <p:cNvSpPr txBox="1"/>
          <p:nvPr/>
        </p:nvSpPr>
        <p:spPr>
          <a:xfrm flipH="1">
            <a:off x="5286995" y="2211954"/>
            <a:ext cx="2473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Transects/Day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9FD5A-E81E-4BDE-A756-FA71B3A8C79E}"/>
              </a:ext>
            </a:extLst>
          </p:cNvPr>
          <p:cNvSpPr txBox="1"/>
          <p:nvPr/>
        </p:nvSpPr>
        <p:spPr>
          <a:xfrm flipH="1">
            <a:off x="3337553" y="3050550"/>
            <a:ext cx="185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(Count/Day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94BF8-226A-44A7-A3A3-7A1890E44870}"/>
              </a:ext>
            </a:extLst>
          </p:cNvPr>
          <p:cNvSpPr txBox="1"/>
          <p:nvPr/>
        </p:nvSpPr>
        <p:spPr>
          <a:xfrm flipH="1">
            <a:off x="3500115" y="3488234"/>
            <a:ext cx="2473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Transects/Day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222D74-0C8B-4DCE-9497-8600B1562126}"/>
              </a:ext>
            </a:extLst>
          </p:cNvPr>
          <p:cNvCxnSpPr/>
          <p:nvPr/>
        </p:nvCxnSpPr>
        <p:spPr>
          <a:xfrm>
            <a:off x="3200400" y="3576945"/>
            <a:ext cx="27838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512C02-9E23-44AC-B9DD-DDC0AC5E1DF4}"/>
              </a:ext>
            </a:extLst>
          </p:cNvPr>
          <p:cNvSpPr txBox="1"/>
          <p:nvPr/>
        </p:nvSpPr>
        <p:spPr>
          <a:xfrm flipH="1">
            <a:off x="3561074" y="4787910"/>
            <a:ext cx="3063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(Count/Day)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2620E6-4AB9-495C-A21D-300CDC433948}"/>
              </a:ext>
            </a:extLst>
          </p:cNvPr>
          <p:cNvSpPr txBox="1"/>
          <p:nvPr/>
        </p:nvSpPr>
        <p:spPr>
          <a:xfrm flipH="1">
            <a:off x="3479796" y="5317489"/>
            <a:ext cx="2473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Transects/Day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51699DD-615B-4972-B90E-F5DA4E0E746A}"/>
              </a:ext>
            </a:extLst>
          </p:cNvPr>
          <p:cNvCxnSpPr/>
          <p:nvPr/>
        </p:nvCxnSpPr>
        <p:spPr>
          <a:xfrm>
            <a:off x="3169920" y="5314305"/>
            <a:ext cx="27838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E9DE60-35C4-4880-BA91-ABE6B71E39BE}"/>
              </a:ext>
            </a:extLst>
          </p:cNvPr>
          <p:cNvSpPr txBox="1"/>
          <p:nvPr/>
        </p:nvSpPr>
        <p:spPr>
          <a:xfrm>
            <a:off x="2862584" y="2894935"/>
            <a:ext cx="51816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/>
              <a:t>(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612EA7-C1EC-4B7B-9E8A-82EAC80513DF}"/>
              </a:ext>
            </a:extLst>
          </p:cNvPr>
          <p:cNvSpPr txBox="1"/>
          <p:nvPr/>
        </p:nvSpPr>
        <p:spPr>
          <a:xfrm>
            <a:off x="2862584" y="4667027"/>
            <a:ext cx="469896" cy="1276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/>
              <a:t>(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2BDCFD-296E-4696-9C83-ADF04B9D94BE}"/>
              </a:ext>
            </a:extLst>
          </p:cNvPr>
          <p:cNvSpPr txBox="1"/>
          <p:nvPr/>
        </p:nvSpPr>
        <p:spPr>
          <a:xfrm rot="10800000">
            <a:off x="5876287" y="3016110"/>
            <a:ext cx="51816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/>
              <a:t>(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1F8BCF-441A-42DE-8853-896C2BE6B48B}"/>
              </a:ext>
            </a:extLst>
          </p:cNvPr>
          <p:cNvSpPr txBox="1"/>
          <p:nvPr/>
        </p:nvSpPr>
        <p:spPr>
          <a:xfrm rot="10800000">
            <a:off x="5811519" y="4783369"/>
            <a:ext cx="51816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/>
              <a:t>(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2642FD-E57E-444A-B928-6B1D3E0B9399}"/>
              </a:ext>
            </a:extLst>
          </p:cNvPr>
          <p:cNvSpPr txBox="1"/>
          <p:nvPr/>
        </p:nvSpPr>
        <p:spPr>
          <a:xfrm>
            <a:off x="6394447" y="2971135"/>
            <a:ext cx="68707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/>
              <a:t>/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FEB8FB-F6F4-4E8B-A5DE-6CA3F3A53930}"/>
              </a:ext>
            </a:extLst>
          </p:cNvPr>
          <p:cNvSpPr txBox="1"/>
          <p:nvPr/>
        </p:nvSpPr>
        <p:spPr>
          <a:xfrm>
            <a:off x="6368421" y="4629151"/>
            <a:ext cx="68707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/>
              <a:t>/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6220AD-0A29-43B6-8EF1-8A18DF6FD3D7}"/>
              </a:ext>
            </a:extLst>
          </p:cNvPr>
          <p:cNvSpPr txBox="1"/>
          <p:nvPr/>
        </p:nvSpPr>
        <p:spPr>
          <a:xfrm>
            <a:off x="6993260" y="3401756"/>
            <a:ext cx="11874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25m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32A4D7-18A8-483B-83A3-37531BBAF4F9}"/>
              </a:ext>
            </a:extLst>
          </p:cNvPr>
          <p:cNvSpPr txBox="1"/>
          <p:nvPr/>
        </p:nvSpPr>
        <p:spPr>
          <a:xfrm>
            <a:off x="6905302" y="5013275"/>
            <a:ext cx="11874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25m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6EA1AF68-1ACE-4030-89E9-D22744AE6649}"/>
              </a:ext>
            </a:extLst>
          </p:cNvPr>
          <p:cNvSpPr/>
          <p:nvPr/>
        </p:nvSpPr>
        <p:spPr>
          <a:xfrm>
            <a:off x="1828800" y="1780133"/>
            <a:ext cx="3458195" cy="307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A405B0A-E472-4D9D-BFB2-92DC38C235A4}"/>
              </a:ext>
            </a:extLst>
          </p:cNvPr>
          <p:cNvSpPr/>
          <p:nvPr/>
        </p:nvSpPr>
        <p:spPr>
          <a:xfrm>
            <a:off x="3200400" y="2374558"/>
            <a:ext cx="2086595" cy="279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40EFEB-35E1-4842-882E-6B342901B9B2}"/>
              </a:ext>
            </a:extLst>
          </p:cNvPr>
          <p:cNvSpPr txBox="1"/>
          <p:nvPr/>
        </p:nvSpPr>
        <p:spPr>
          <a:xfrm flipH="1">
            <a:off x="5092696" y="3050550"/>
            <a:ext cx="185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*2.5)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FF0135-657D-481B-9B99-076B3A08E1EE}"/>
              </a:ext>
            </a:extLst>
          </p:cNvPr>
          <p:cNvSpPr txBox="1"/>
          <p:nvPr/>
        </p:nvSpPr>
        <p:spPr>
          <a:xfrm>
            <a:off x="7987335" y="3355059"/>
            <a:ext cx="21078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= Coral/m</a:t>
            </a:r>
          </a:p>
        </p:txBody>
      </p:sp>
    </p:spTree>
    <p:extLst>
      <p:ext uri="{BB962C8B-B14F-4D97-AF65-F5344CB8AC3E}">
        <p14:creationId xmlns:p14="http://schemas.microsoft.com/office/powerpoint/2010/main" val="292381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  <p:bldP spid="9" grpId="0"/>
      <p:bldP spid="10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30" grpId="0" animBg="1"/>
      <p:bldP spid="31" grpId="0" animBg="1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4AD44D-419E-415E-9DE6-4A31A80915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4824" y="643467"/>
            <a:ext cx="806235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594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850AD8-B0CD-439C-9F0E-98BF75F51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B63C9870-A3CA-42AD-A7D1-C52046787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976313"/>
            <a:ext cx="11191875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994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885D01-B7E5-431E-8360-E60A8AEFD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22" y="643467"/>
            <a:ext cx="763295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49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1085</Words>
  <Application>Microsoft Office PowerPoint</Application>
  <PresentationFormat>Widescreen</PresentationFormat>
  <Paragraphs>227</Paragraphs>
  <Slides>26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Coral Capstone</vt:lpstr>
      <vt:lpstr>Coral Support</vt:lpstr>
      <vt:lpstr>Some Threats to Corals</vt:lpstr>
      <vt:lpstr>NOAA Study</vt:lpstr>
      <vt:lpstr>Dataset: Initial Manipulation</vt:lpstr>
      <vt:lpstr>COUNT to Coral/m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Modeling: Northwestern Hawaii &amp; Pacific Remote Modeling</vt:lpstr>
      <vt:lpstr>Feature Selection</vt:lpstr>
      <vt:lpstr> Divers Location Year Island</vt:lpstr>
      <vt:lpstr>Feature Selection</vt:lpstr>
      <vt:lpstr>PowerPoint Presentation</vt:lpstr>
      <vt:lpstr>Decision Tree: Northwestern Hawaii</vt:lpstr>
      <vt:lpstr>Decision Tree: Pacific Remote Islands</vt:lpstr>
      <vt:lpstr>PowerPoint Presentation</vt:lpstr>
      <vt:lpstr>NOAA study information</vt:lpstr>
      <vt:lpstr>Code to transform count to coral/m</vt:lpstr>
      <vt:lpstr>Linear Regressions: NW Hawaiian vs Pacific Remote</vt:lpstr>
      <vt:lpstr>Decision Trees</vt:lpstr>
      <vt:lpstr>Ridge Regression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Coral Capstone</dc:title>
  <dc:creator>Kelly Harrington</dc:creator>
  <cp:lastModifiedBy>Kelly Harrington</cp:lastModifiedBy>
  <cp:revision>1</cp:revision>
  <dcterms:created xsi:type="dcterms:W3CDTF">2019-05-14T20:27:09Z</dcterms:created>
  <dcterms:modified xsi:type="dcterms:W3CDTF">2019-05-14T21:11:59Z</dcterms:modified>
</cp:coreProperties>
</file>